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797675" cy="9926638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lha_de_C_lculo_do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lha_de_C_lculo_do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lha_de_C_lculo_do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lha_de_C_lculo_do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AEVNB</c:v>
          </c:tx>
          <c:spPr>
            <a:solidFill>
              <a:srgbClr val="087F8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725" b="1">
                    <a:solidFill>
                      <a:srgbClr val="173347"/>
                    </a:solidFill>
                    <a:latin typeface="Aptos"/>
                    <a:ea typeface="Aptos"/>
                    <a:cs typeface="Aptos"/>
                  </a:defRPr>
                </a:pPr>
                <a:endParaRPr lang="pt-P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Data'!$A$2:$A$4</c:f>
              <c:strCache>
                <c:ptCount val="3"/>
                <c:pt idx="0">
                  <c:v>Leitura</c:v>
                </c:pt>
                <c:pt idx="1">
                  <c:v>Matemática</c:v>
                </c:pt>
                <c:pt idx="2">
                  <c:v>Ciências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490</c:v>
                </c:pt>
                <c:pt idx="1">
                  <c:v>503</c:v>
                </c:pt>
                <c:pt idx="2">
                  <c:v>497</c:v>
                </c:pt>
              </c:numCache>
            </c:numRef>
          </c:val>
        </c:ser>
        <c:ser>
          <c:idx val="1"/>
          <c:order val="1"/>
          <c:tx>
            <c:v>Médio Tejo</c:v>
          </c:tx>
          <c:spPr>
            <a:solidFill>
              <a:srgbClr val="C7B89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725" b="1">
                    <a:solidFill>
                      <a:srgbClr val="173347"/>
                    </a:solidFill>
                    <a:latin typeface="Aptos"/>
                    <a:ea typeface="Aptos"/>
                    <a:cs typeface="Aptos"/>
                  </a:defRPr>
                </a:pPr>
                <a:endParaRPr lang="pt-P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Data'!$C$2:$C$4</c:f>
              <c:strCache>
                <c:ptCount val="3"/>
                <c:pt idx="0">
                  <c:v>Leitura</c:v>
                </c:pt>
                <c:pt idx="1">
                  <c:v>Matemática</c:v>
                </c:pt>
                <c:pt idx="2">
                  <c:v>Ciências</c:v>
                </c:pt>
              </c:strCache>
            </c:strRef>
          </c:cat>
          <c:val>
            <c:numRef>
              <c:f>'Chart Data'!$D$2:$D$4</c:f>
              <c:numCache>
                <c:formatCode>General</c:formatCode>
                <c:ptCount val="3"/>
                <c:pt idx="0">
                  <c:v>452</c:v>
                </c:pt>
                <c:pt idx="1">
                  <c:v>460</c:v>
                </c:pt>
                <c:pt idx="2">
                  <c:v>460</c:v>
                </c:pt>
              </c:numCache>
            </c:numRef>
          </c:val>
        </c:ser>
        <c:ser>
          <c:idx val="2"/>
          <c:order val="2"/>
          <c:tx>
            <c:v>Portugal¹</c:v>
          </c:tx>
          <c:spPr>
            <a:solidFill>
              <a:srgbClr val="A6B8A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725" b="1">
                    <a:solidFill>
                      <a:srgbClr val="173347"/>
                    </a:solidFill>
                    <a:latin typeface="Aptos"/>
                    <a:ea typeface="Aptos"/>
                    <a:cs typeface="Aptos"/>
                  </a:defRPr>
                </a:pPr>
                <a:endParaRPr lang="pt-P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Data'!$E$2:$E$4</c:f>
              <c:strCache>
                <c:ptCount val="3"/>
                <c:pt idx="0">
                  <c:v>Leitura</c:v>
                </c:pt>
                <c:pt idx="1">
                  <c:v>Matemática</c:v>
                </c:pt>
                <c:pt idx="2">
                  <c:v>Ciências</c:v>
                </c:pt>
              </c:strCache>
            </c:strRef>
          </c:cat>
          <c:val>
            <c:numRef>
              <c:f>'Chart Data'!$F$2:$F$4</c:f>
              <c:numCache>
                <c:formatCode>General</c:formatCode>
                <c:ptCount val="3"/>
                <c:pt idx="0">
                  <c:v>462</c:v>
                </c:pt>
                <c:pt idx="1">
                  <c:v>460</c:v>
                </c:pt>
                <c:pt idx="2">
                  <c:v>482</c:v>
                </c:pt>
              </c:numCache>
            </c:numRef>
          </c:val>
        </c:ser>
        <c:ser>
          <c:idx val="3"/>
          <c:order val="3"/>
          <c:tx>
            <c:v>OCDE¹</c:v>
          </c:tx>
          <c:spPr>
            <a:solidFill>
              <a:srgbClr val="B96448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725" b="1">
                    <a:solidFill>
                      <a:srgbClr val="173347"/>
                    </a:solidFill>
                    <a:latin typeface="Aptos"/>
                    <a:ea typeface="Aptos"/>
                    <a:cs typeface="Aptos"/>
                  </a:defRPr>
                </a:pPr>
                <a:endParaRPr lang="pt-P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Data'!$G$2:$G$4</c:f>
              <c:strCache>
                <c:ptCount val="3"/>
                <c:pt idx="0">
                  <c:v>Leitura</c:v>
                </c:pt>
                <c:pt idx="1">
                  <c:v>Matemática</c:v>
                </c:pt>
                <c:pt idx="2">
                  <c:v>Ciências</c:v>
                </c:pt>
              </c:strCache>
            </c:strRef>
          </c:cat>
          <c:val>
            <c:numRef>
              <c:f>'Chart Data'!$H$2:$H$4</c:f>
              <c:numCache>
                <c:formatCode>General</c:formatCode>
                <c:ptCount val="3"/>
                <c:pt idx="0">
                  <c:v>461</c:v>
                </c:pt>
                <c:pt idx="1">
                  <c:v>463</c:v>
                </c:pt>
                <c:pt idx="2">
                  <c:v>482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282475280"/>
        <c:axId val="281783656"/>
      </c:barChart>
      <c:catAx>
        <c:axId val="28247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500">
                <a:solidFill>
                  <a:srgbClr val="173347"/>
                </a:solidFill>
                <a:latin typeface="Aptos"/>
                <a:ea typeface="Aptos"/>
                <a:cs typeface="Aptos"/>
              </a:defRPr>
            </a:pPr>
            <a:endParaRPr lang="pt-PT"/>
          </a:p>
        </c:txPr>
        <c:crossAx val="281783656"/>
        <c:crosses val="autoZero"/>
        <c:auto val="1"/>
        <c:lblAlgn val="ctr"/>
        <c:lblOffset val="100"/>
        <c:noMultiLvlLbl val="1"/>
      </c:catAx>
      <c:valAx>
        <c:axId val="281783656"/>
        <c:scaling>
          <c:orientation val="minMax"/>
          <c:max val="550"/>
          <c:min val="0"/>
        </c:scaling>
        <c:delete val="0"/>
        <c:axPos val="l"/>
        <c:majorGridlines>
          <c:spPr>
            <a:ln w="4763">
              <a:solidFill>
                <a:srgbClr val="DFDDD5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200">
                <a:solidFill>
                  <a:srgbClr val="526675"/>
                </a:solidFill>
                <a:latin typeface="Aptos"/>
                <a:ea typeface="Aptos"/>
                <a:cs typeface="Aptos"/>
              </a:defRPr>
            </a:pPr>
            <a:endParaRPr lang="pt-PT"/>
          </a:p>
        </c:txPr>
        <c:crossAx val="282475280"/>
        <c:crosses val="autoZero"/>
        <c:crossBetween val="between"/>
        <c:majorUnit val="100"/>
      </c:valAx>
      <c:spPr>
        <a:solidFill>
          <a:srgbClr val="F7F4ED"/>
        </a:solidFill>
        <a:ln w="0">
          <a:noFill/>
          <a:prstDash val="solid"/>
        </a:ln>
      </c:spPr>
    </c:plotArea>
    <c:legend>
      <c:legendPos val="b"/>
      <c:overlay val="0"/>
      <c:txPr>
        <a:bodyPr anchorCtr="1"/>
        <a:lstStyle/>
        <a:p>
          <a:pPr>
            <a:defRPr sz="1500">
              <a:solidFill>
                <a:srgbClr val="173347"/>
              </a:solidFill>
              <a:latin typeface="Aptos"/>
              <a:ea typeface="Aptos"/>
              <a:cs typeface="Aptos"/>
            </a:defRPr>
          </a:pPr>
          <a:endParaRPr lang="pt-PT"/>
        </a:p>
      </c:txPr>
    </c:legend>
    <c:plotVisOnly val="1"/>
    <c:dispBlanksAs val="zero"/>
    <c:showDLblsOverMax val="1"/>
  </c:chart>
  <c:spPr>
    <a:solidFill>
      <a:srgbClr val="F7F4ED"/>
    </a:solidFill>
    <a:ln w="0">
      <a:noFill/>
      <a:prstDash val="solid"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AEVNB</c:v>
          </c:tx>
          <c:spPr>
            <a:solidFill>
              <a:srgbClr val="087F8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725" b="1">
                    <a:solidFill>
                      <a:srgbClr val="173347"/>
                    </a:solidFill>
                    <a:latin typeface="Aptos"/>
                    <a:ea typeface="Aptos"/>
                    <a:cs typeface="Aptos"/>
                  </a:defRPr>
                </a:pPr>
                <a:endParaRPr lang="pt-P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Data'!$A$2:$A$4</c:f>
              <c:strCache>
                <c:ptCount val="3"/>
                <c:pt idx="0">
                  <c:v>Localizar informação</c:v>
                </c:pt>
                <c:pt idx="1">
                  <c:v>Compreender</c:v>
                </c:pt>
                <c:pt idx="2">
                  <c:v>Avaliar e refletir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486</c:v>
                </c:pt>
                <c:pt idx="1">
                  <c:v>479</c:v>
                </c:pt>
                <c:pt idx="2">
                  <c:v>464</c:v>
                </c:pt>
              </c:numCache>
            </c:numRef>
          </c:val>
        </c:ser>
        <c:ser>
          <c:idx val="1"/>
          <c:order val="1"/>
          <c:tx>
            <c:v>Médio Tejo</c:v>
          </c:tx>
          <c:spPr>
            <a:solidFill>
              <a:srgbClr val="C7B89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725" b="1">
                    <a:solidFill>
                      <a:srgbClr val="173347"/>
                    </a:solidFill>
                    <a:latin typeface="Aptos"/>
                    <a:ea typeface="Aptos"/>
                    <a:cs typeface="Aptos"/>
                  </a:defRPr>
                </a:pPr>
                <a:endParaRPr lang="pt-P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Data'!$C$2:$C$4</c:f>
              <c:strCache>
                <c:ptCount val="3"/>
                <c:pt idx="0">
                  <c:v>Localizar informação</c:v>
                </c:pt>
                <c:pt idx="1">
                  <c:v>Compreender</c:v>
                </c:pt>
                <c:pt idx="2">
                  <c:v>Avaliar e refletir</c:v>
                </c:pt>
              </c:strCache>
            </c:strRef>
          </c:cat>
          <c:val>
            <c:numRef>
              <c:f>'Chart Data'!$D$2:$D$4</c:f>
              <c:numCache>
                <c:formatCode>General</c:formatCode>
                <c:ptCount val="3"/>
                <c:pt idx="0">
                  <c:v>449</c:v>
                </c:pt>
                <c:pt idx="1">
                  <c:v>460</c:v>
                </c:pt>
                <c:pt idx="2">
                  <c:v>446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283727016"/>
        <c:axId val="283727400"/>
      </c:barChart>
      <c:catAx>
        <c:axId val="28372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500">
                <a:solidFill>
                  <a:srgbClr val="173347"/>
                </a:solidFill>
                <a:latin typeface="Aptos"/>
                <a:ea typeface="Aptos"/>
                <a:cs typeface="Aptos"/>
              </a:defRPr>
            </a:pPr>
            <a:endParaRPr lang="pt-PT"/>
          </a:p>
        </c:txPr>
        <c:crossAx val="283727400"/>
        <c:crosses val="autoZero"/>
        <c:auto val="1"/>
        <c:lblAlgn val="ctr"/>
        <c:lblOffset val="100"/>
        <c:noMultiLvlLbl val="1"/>
      </c:catAx>
      <c:valAx>
        <c:axId val="283727400"/>
        <c:scaling>
          <c:orientation val="minMax"/>
          <c:max val="550"/>
          <c:min val="0"/>
        </c:scaling>
        <c:delete val="0"/>
        <c:axPos val="l"/>
        <c:majorGridlines>
          <c:spPr>
            <a:ln w="4763">
              <a:solidFill>
                <a:srgbClr val="DFDDD5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200">
                <a:solidFill>
                  <a:srgbClr val="526675"/>
                </a:solidFill>
                <a:latin typeface="Aptos"/>
                <a:ea typeface="Aptos"/>
                <a:cs typeface="Aptos"/>
              </a:defRPr>
            </a:pPr>
            <a:endParaRPr lang="pt-PT"/>
          </a:p>
        </c:txPr>
        <c:crossAx val="283727016"/>
        <c:crosses val="autoZero"/>
        <c:crossBetween val="between"/>
        <c:majorUnit val="100"/>
      </c:valAx>
      <c:spPr>
        <a:solidFill>
          <a:srgbClr val="F7F4ED"/>
        </a:solidFill>
        <a:ln w="0">
          <a:noFill/>
          <a:prstDash val="solid"/>
        </a:ln>
      </c:spPr>
    </c:plotArea>
    <c:legend>
      <c:legendPos val="b"/>
      <c:overlay val="0"/>
      <c:txPr>
        <a:bodyPr anchorCtr="1"/>
        <a:lstStyle/>
        <a:p>
          <a:pPr>
            <a:defRPr sz="1500">
              <a:solidFill>
                <a:srgbClr val="173347"/>
              </a:solidFill>
              <a:latin typeface="Aptos"/>
              <a:ea typeface="Aptos"/>
              <a:cs typeface="Aptos"/>
            </a:defRPr>
          </a:pPr>
          <a:endParaRPr lang="pt-PT"/>
        </a:p>
      </c:txPr>
    </c:legend>
    <c:plotVisOnly val="1"/>
    <c:dispBlanksAs val="zero"/>
    <c:showDLblsOverMax val="1"/>
  </c:chart>
  <c:spPr>
    <a:solidFill>
      <a:srgbClr val="F7F4ED"/>
    </a:solidFill>
    <a:ln w="0">
      <a:noFill/>
      <a:prstDash val="solid"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AEVNB</c:v>
          </c:tx>
          <c:spPr>
            <a:solidFill>
              <a:srgbClr val="087F8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725" b="1">
                    <a:solidFill>
                      <a:srgbClr val="173347"/>
                    </a:solidFill>
                    <a:latin typeface="Aptos"/>
                    <a:ea typeface="Aptos"/>
                    <a:cs typeface="Aptos"/>
                  </a:defRPr>
                </a:pPr>
                <a:endParaRPr lang="pt-P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Data'!$A$2:$A$4</c:f>
              <c:strCache>
                <c:ptCount val="3"/>
                <c:pt idx="0">
                  <c:v>Formular</c:v>
                </c:pt>
                <c:pt idx="1">
                  <c:v>Aplicar</c:v>
                </c:pt>
                <c:pt idx="2">
                  <c:v>Interpretar resultados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463</c:v>
                </c:pt>
                <c:pt idx="1">
                  <c:v>506</c:v>
                </c:pt>
                <c:pt idx="2">
                  <c:v>498</c:v>
                </c:pt>
              </c:numCache>
            </c:numRef>
          </c:val>
        </c:ser>
        <c:ser>
          <c:idx val="1"/>
          <c:order val="1"/>
          <c:tx>
            <c:v>Médio Tejo</c:v>
          </c:tx>
          <c:spPr>
            <a:solidFill>
              <a:srgbClr val="C7B89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725" b="1">
                    <a:solidFill>
                      <a:srgbClr val="173347"/>
                    </a:solidFill>
                    <a:latin typeface="Aptos"/>
                    <a:ea typeface="Aptos"/>
                    <a:cs typeface="Aptos"/>
                  </a:defRPr>
                </a:pPr>
                <a:endParaRPr lang="pt-P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Data'!$C$2:$C$4</c:f>
              <c:strCache>
                <c:ptCount val="3"/>
                <c:pt idx="0">
                  <c:v>Formular</c:v>
                </c:pt>
                <c:pt idx="1">
                  <c:v>Aplicar</c:v>
                </c:pt>
                <c:pt idx="2">
                  <c:v>Interpretar resultados</c:v>
                </c:pt>
              </c:strCache>
            </c:strRef>
          </c:cat>
          <c:val>
            <c:numRef>
              <c:f>'Chart Data'!$D$2:$D$4</c:f>
              <c:numCache>
                <c:formatCode>General</c:formatCode>
                <c:ptCount val="3"/>
                <c:pt idx="0">
                  <c:v>435</c:v>
                </c:pt>
                <c:pt idx="1">
                  <c:v>468</c:v>
                </c:pt>
                <c:pt idx="2">
                  <c:v>468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283626120"/>
        <c:axId val="283626504"/>
      </c:barChart>
      <c:catAx>
        <c:axId val="28362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500">
                <a:solidFill>
                  <a:srgbClr val="173347"/>
                </a:solidFill>
                <a:latin typeface="Aptos"/>
                <a:ea typeface="Aptos"/>
                <a:cs typeface="Aptos"/>
              </a:defRPr>
            </a:pPr>
            <a:endParaRPr lang="pt-PT"/>
          </a:p>
        </c:txPr>
        <c:crossAx val="283626504"/>
        <c:crosses val="autoZero"/>
        <c:auto val="1"/>
        <c:lblAlgn val="ctr"/>
        <c:lblOffset val="100"/>
        <c:noMultiLvlLbl val="1"/>
      </c:catAx>
      <c:valAx>
        <c:axId val="283626504"/>
        <c:scaling>
          <c:orientation val="minMax"/>
          <c:max val="550"/>
          <c:min val="0"/>
        </c:scaling>
        <c:delete val="0"/>
        <c:axPos val="l"/>
        <c:majorGridlines>
          <c:spPr>
            <a:ln w="4763">
              <a:solidFill>
                <a:srgbClr val="DFDDD5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200">
                <a:solidFill>
                  <a:srgbClr val="526675"/>
                </a:solidFill>
                <a:latin typeface="Aptos"/>
                <a:ea typeface="Aptos"/>
                <a:cs typeface="Aptos"/>
              </a:defRPr>
            </a:pPr>
            <a:endParaRPr lang="pt-PT"/>
          </a:p>
        </c:txPr>
        <c:crossAx val="283626120"/>
        <c:crosses val="autoZero"/>
        <c:crossBetween val="between"/>
        <c:majorUnit val="100"/>
      </c:valAx>
      <c:spPr>
        <a:solidFill>
          <a:srgbClr val="F7F4ED"/>
        </a:solidFill>
        <a:ln w="0">
          <a:noFill/>
          <a:prstDash val="solid"/>
        </a:ln>
      </c:spPr>
    </c:plotArea>
    <c:legend>
      <c:legendPos val="b"/>
      <c:overlay val="0"/>
      <c:txPr>
        <a:bodyPr anchorCtr="1"/>
        <a:lstStyle/>
        <a:p>
          <a:pPr>
            <a:defRPr sz="1500">
              <a:solidFill>
                <a:srgbClr val="173347"/>
              </a:solidFill>
              <a:latin typeface="Aptos"/>
              <a:ea typeface="Aptos"/>
              <a:cs typeface="Aptos"/>
            </a:defRPr>
          </a:pPr>
          <a:endParaRPr lang="pt-PT"/>
        </a:p>
      </c:txPr>
    </c:legend>
    <c:plotVisOnly val="1"/>
    <c:dispBlanksAs val="zero"/>
    <c:showDLblsOverMax val="1"/>
  </c:chart>
  <c:spPr>
    <a:solidFill>
      <a:srgbClr val="F7F4ED"/>
    </a:solidFill>
    <a:ln w="0">
      <a:noFill/>
      <a:prstDash val="solid"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P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AEVNB</c:v>
          </c:tx>
          <c:spPr>
            <a:solidFill>
              <a:srgbClr val="087F8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725" b="1">
                    <a:solidFill>
                      <a:srgbClr val="173347"/>
                    </a:solidFill>
                    <a:latin typeface="Aptos"/>
                    <a:ea typeface="Aptos"/>
                    <a:cs typeface="Aptos"/>
                  </a:defRPr>
                </a:pPr>
                <a:endParaRPr lang="pt-P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Data'!$A$2:$A$4</c:f>
              <c:strCache>
                <c:ptCount val="3"/>
                <c:pt idx="0">
                  <c:v>Explicar fenómenos</c:v>
                </c:pt>
                <c:pt idx="1">
                  <c:v>Avaliar e planear</c:v>
                </c:pt>
                <c:pt idx="2">
                  <c:v>Interpretar dados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494</c:v>
                </c:pt>
                <c:pt idx="1">
                  <c:v>471</c:v>
                </c:pt>
                <c:pt idx="2">
                  <c:v>488</c:v>
                </c:pt>
              </c:numCache>
            </c:numRef>
          </c:val>
        </c:ser>
        <c:ser>
          <c:idx val="1"/>
          <c:order val="1"/>
          <c:tx>
            <c:v>Médio Tejo</c:v>
          </c:tx>
          <c:spPr>
            <a:solidFill>
              <a:srgbClr val="C7B89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725" b="1">
                    <a:solidFill>
                      <a:srgbClr val="173347"/>
                    </a:solidFill>
                    <a:latin typeface="Aptos"/>
                    <a:ea typeface="Aptos"/>
                    <a:cs typeface="Aptos"/>
                  </a:defRPr>
                </a:pPr>
                <a:endParaRPr lang="pt-P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Data'!$C$2:$C$4</c:f>
              <c:strCache>
                <c:ptCount val="3"/>
                <c:pt idx="0">
                  <c:v>Explicar fenómenos</c:v>
                </c:pt>
                <c:pt idx="1">
                  <c:v>Avaliar e planear</c:v>
                </c:pt>
                <c:pt idx="2">
                  <c:v>Interpretar dados</c:v>
                </c:pt>
              </c:strCache>
            </c:strRef>
          </c:cat>
          <c:val>
            <c:numRef>
              <c:f>'Chart Data'!$D$2:$D$4</c:f>
              <c:numCache>
                <c:formatCode>General</c:formatCode>
                <c:ptCount val="3"/>
                <c:pt idx="0">
                  <c:v>460</c:v>
                </c:pt>
                <c:pt idx="1">
                  <c:v>450</c:v>
                </c:pt>
                <c:pt idx="2">
                  <c:v>456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283703664"/>
        <c:axId val="283704048"/>
      </c:barChart>
      <c:catAx>
        <c:axId val="283703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500">
                <a:solidFill>
                  <a:srgbClr val="173347"/>
                </a:solidFill>
                <a:latin typeface="Aptos"/>
                <a:ea typeface="Aptos"/>
                <a:cs typeface="Aptos"/>
              </a:defRPr>
            </a:pPr>
            <a:endParaRPr lang="pt-PT"/>
          </a:p>
        </c:txPr>
        <c:crossAx val="283704048"/>
        <c:crosses val="autoZero"/>
        <c:auto val="1"/>
        <c:lblAlgn val="ctr"/>
        <c:lblOffset val="100"/>
        <c:noMultiLvlLbl val="1"/>
      </c:catAx>
      <c:valAx>
        <c:axId val="283704048"/>
        <c:scaling>
          <c:orientation val="minMax"/>
          <c:max val="550"/>
          <c:min val="0"/>
        </c:scaling>
        <c:delete val="0"/>
        <c:axPos val="l"/>
        <c:majorGridlines>
          <c:spPr>
            <a:ln w="4763">
              <a:solidFill>
                <a:srgbClr val="DFDDD5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200">
                <a:solidFill>
                  <a:srgbClr val="526675"/>
                </a:solidFill>
                <a:latin typeface="Aptos"/>
                <a:ea typeface="Aptos"/>
                <a:cs typeface="Aptos"/>
              </a:defRPr>
            </a:pPr>
            <a:endParaRPr lang="pt-PT"/>
          </a:p>
        </c:txPr>
        <c:crossAx val="283703664"/>
        <c:crosses val="autoZero"/>
        <c:crossBetween val="between"/>
        <c:majorUnit val="100"/>
      </c:valAx>
      <c:spPr>
        <a:solidFill>
          <a:srgbClr val="F7F4ED"/>
        </a:solidFill>
        <a:ln w="0">
          <a:noFill/>
          <a:prstDash val="solid"/>
        </a:ln>
      </c:spPr>
    </c:plotArea>
    <c:legend>
      <c:legendPos val="b"/>
      <c:overlay val="0"/>
      <c:txPr>
        <a:bodyPr anchorCtr="1"/>
        <a:lstStyle/>
        <a:p>
          <a:pPr>
            <a:defRPr sz="1500">
              <a:solidFill>
                <a:srgbClr val="173347"/>
              </a:solidFill>
              <a:latin typeface="Aptos"/>
              <a:ea typeface="Aptos"/>
              <a:cs typeface="Aptos"/>
            </a:defRPr>
          </a:pPr>
          <a:endParaRPr lang="pt-PT"/>
        </a:p>
      </c:txPr>
    </c:legend>
    <c:plotVisOnly val="1"/>
    <c:dispBlanksAs val="zero"/>
    <c:showDLblsOverMax val="1"/>
  </c:chart>
  <c:spPr>
    <a:solidFill>
      <a:srgbClr val="F7F4ED"/>
    </a:solidFill>
    <a:ln w="0">
      <a:noFill/>
      <a:prstDash val="solid"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9A3C00-13D5-4BFE-B656-21CF0561E7A3}" type="datetimeFigureOut">
              <a:rPr lang="pt-PT" smtClean="0"/>
              <a:t>23/10/2026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2C3990-D430-4812-A536-CE64D911A6E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83076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56568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Relatorio_PISA_AEVNB_Medio_Tejo_2026_vppt.docx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9621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Relatorio_PISA_AEVNB_Medio_Tejo_2026_vppt.docx. Participantes com cerca de 15 anos e meio. Mais rapazes no Agrupamento. Distribuição regional mais equilibrada. Permanência na escola: pelo menos três anos, sem contar o ano da avaliação.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2654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Relatorio_PISA_AEVNB_Medio_Tejo_2026_vppt.docx. Relatórios, pp. 22–25. Apresentação, diapositivos 8–11. As pontuações não são classificações escolares. Comparações descritivas das médias.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4284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Relatorio_PISA_AEVNB_Medio_Tejo_2026_vppt.docx. Os níveis PISA não correspondem às classificações escolares de 1 a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81005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Relatorio_PISA_AEVNB_Medio_Tejo_2026_vppt.docx. Relatórios, pp. 45–47. Percentagens arredondadas, os totais podem não somar 100%. Níveis intermédios: 2 a 4. Elevados: 5 e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2037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Relatorio_PISA_AEVNB_Medio_Tejo_2026_vppt.docx. Apêndice do Agrupamento, pp. ii–iv. Apresentação do Médio Tejo, diapositivos 12–14. Pontuações por competência, não se somam para calcular a média geral.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1517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Relatorio_PISA_AEVNB_Medio_Tejo_2026_vppt.docx. Apêndice do Agrupamento, pp. ii–iv. Apresentação do Médio Tejo, diapositivos 12–14. Pontuações por competência, não se somam para calcular a média geral.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766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Relatorio_PISA_AEVNB_Medio_Tejo_2026_vppt.docx. Apêndice do Agrupamento, pp. ii–iv. Apresentação do Médio Tejo, diapositivos 12–14. Pontuações por competência, não se somam para calcular a média geral.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6299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Relatorio_PISA_AEVNB_Medio_Tejo_2026_vppt.docx. Matemática tem simultaneamente mais alunos nos níveis elevados e com dificuldades do que as outras áreas do Agrupamento. Em Leitura, poucos chegam aos níveis elevados.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30081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Relatorio_PISA_AEVNB_Medio_Tejo_2026_vppt.docx. As perceções dos alunos apontam condições favoráveis no Agrupamento e no território quanto à pertença, segurança e relação com os professores. O Agrupamento destaca-se pelo apoio familiar e pela menor exposição reportada ao bullying. Valorizar estes dados e acompanhar o clima de sala de aula, os hábitos de estudo e a confiança na melhoria através do esforço e de estratégias adequadas. Informação acrescentada pela equipa.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1824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Relatorio_PISA_AEVNB_Medio_Tejo_2026_vppt.docx. O documento assinala mentalidade de crescimento mais favorável do que no Médio Tejo, mas abaixo da referência OCDE 2022. São perceções a complementar com conversas, observação e registos escolares. O resultado médio não descreve todas as turmas.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03839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Relatorio_PISA_AEVNB_Medio_Tejo_2026_vppt.docx.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71471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Relatorio_PISA_AEVNB_Medio_Tejo_2026_vppt.docx.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7277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Relatorio_PISA_AEVNB_Medio_Tejo_2026_vppt.docx. O feedback ajuda o aluno a identificar o ponto de partida, o objetivo e os passos para melhorar.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49772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Relatorio_PISA_AEVNB_Medio_Tejo_2026_vppt.docx. O feedback ajuda o aluno a identificar o ponto de partida, o objetivo e os passos para melhorar.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842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xmlns="" id="{DA714924-C40A-4454-A6A7-ABD18AF9C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xmlns="" id="{516B40AC-5BAB-46AB-96AC-DAD6A59F02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xmlns="" id="{D9F6331E-E651-4C6E-956F-51D842B7C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xmlns="" id="{829610A5-774B-46CD-BBD3-BF3C38A93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xmlns="" id="{B373D31A-4F42-42DC-A2A0-61C19F8D2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xmlns="" id="{C0A4C2B0-8299-4221-BBD2-C99C1B334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xmlns="" id="{52DFDF71-0DA7-4DB2-A8C4-20779E2E6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xmlns="" id="{67FC41DF-082E-4CF8-831A-AA91B01A10F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xmlns="" id="{A47D4CA2-FF42-4772-87C1-58F96E419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xmlns="" id="{CED9EACA-49D5-4198-AF15-A3263701C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BB4C73AB-9383-424F-A194-02F661C0E6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-36214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3455C877-8442-4CC2-BBA5-D0E8D564B7B9}"/>
              </a:ext>
            </a:extLst>
          </p:cNvPr>
          <p:cNvSpPr>
            <a:spLocks noGrp="1"/>
          </p:cNvSpPr>
          <p:nvPr/>
        </p:nvSpPr>
        <p:spPr>
          <a:xfrm>
            <a:off x="666750" y="1428750"/>
            <a:ext cx="8096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5400" b="0">
                <a:solidFill>
                  <a:srgbClr val="173347"/>
                </a:solidFill>
              </a:defRPr>
            </a:defPPr>
            <a:lvl1pPr>
              <a:defRPr sz="5400" b="0">
                <a:solidFill>
                  <a:srgbClr val="173347"/>
                </a:solidFill>
              </a:defRPr>
            </a:lvl1pPr>
            <a:lvl2pPr>
              <a:defRPr sz="5400" b="0">
                <a:solidFill>
                  <a:srgbClr val="173347"/>
                </a:solidFill>
              </a:defRPr>
            </a:lvl2pPr>
            <a:lvl3pPr>
              <a:defRPr sz="5400" b="0">
                <a:solidFill>
                  <a:srgbClr val="173347"/>
                </a:solidFill>
              </a:defRPr>
            </a:lvl3pPr>
            <a:lvl4pPr>
              <a:defRPr sz="5400" b="0">
                <a:solidFill>
                  <a:srgbClr val="173347"/>
                </a:solidFill>
              </a:defRPr>
            </a:lvl4pPr>
            <a:lvl5pPr>
              <a:defRPr sz="5400" b="0">
                <a:solidFill>
                  <a:srgbClr val="173347"/>
                </a:solidFill>
              </a:defRPr>
            </a:lvl5pPr>
            <a:lvl6pPr>
              <a:defRPr sz="5400" b="0">
                <a:solidFill>
                  <a:srgbClr val="173347"/>
                </a:solidFill>
              </a:defRPr>
            </a:lvl6pPr>
            <a:lvl7pPr>
              <a:defRPr sz="5400" b="0">
                <a:solidFill>
                  <a:srgbClr val="173347"/>
                </a:solidFill>
              </a:defRPr>
            </a:lvl7pPr>
            <a:lvl8pPr>
              <a:defRPr sz="5400" b="0">
                <a:solidFill>
                  <a:srgbClr val="173347"/>
                </a:solidFill>
              </a:defRPr>
            </a:lvl8pPr>
            <a:lvl9pPr>
              <a:defRPr sz="5400" b="0">
                <a:solidFill>
                  <a:srgbClr val="173347"/>
                </a:solidFill>
              </a:defRPr>
            </a:lvl9pPr>
          </a:lstStyle>
          <a:p>
            <a:pPr>
              <a:defRPr sz="5400" b="0">
                <a:solidFill>
                  <a:srgbClr val="173347"/>
                </a:solidFill>
              </a:defRPr>
            </a:pPr>
            <a:r>
              <a:rPr sz="5400" b="0" dirty="0">
                <a:solidFill>
                  <a:srgbClr val="173347"/>
                </a:solidFill>
              </a:rPr>
              <a:t>PISA for Schools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2D37FE82-ABAE-4F75-9AC4-C2024B92157D}"/>
              </a:ext>
            </a:extLst>
          </p:cNvPr>
          <p:cNvSpPr>
            <a:spLocks noGrp="1"/>
          </p:cNvSpPr>
          <p:nvPr/>
        </p:nvSpPr>
        <p:spPr>
          <a:xfrm>
            <a:off x="666750" y="2333625"/>
            <a:ext cx="57150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650" b="0">
                <a:solidFill>
                  <a:srgbClr val="087F80"/>
                </a:solidFill>
              </a:defRPr>
            </a:defPPr>
            <a:lvl1pPr>
              <a:defRPr sz="7650" b="0">
                <a:solidFill>
                  <a:srgbClr val="087F80"/>
                </a:solidFill>
              </a:defRPr>
            </a:lvl1pPr>
            <a:lvl2pPr>
              <a:defRPr sz="7650" b="0">
                <a:solidFill>
                  <a:srgbClr val="087F80"/>
                </a:solidFill>
              </a:defRPr>
            </a:lvl2pPr>
            <a:lvl3pPr>
              <a:defRPr sz="7650" b="0">
                <a:solidFill>
                  <a:srgbClr val="087F80"/>
                </a:solidFill>
              </a:defRPr>
            </a:lvl3pPr>
            <a:lvl4pPr>
              <a:defRPr sz="7650" b="0">
                <a:solidFill>
                  <a:srgbClr val="087F80"/>
                </a:solidFill>
              </a:defRPr>
            </a:lvl4pPr>
            <a:lvl5pPr>
              <a:defRPr sz="7650" b="0">
                <a:solidFill>
                  <a:srgbClr val="087F80"/>
                </a:solidFill>
              </a:defRPr>
            </a:lvl5pPr>
            <a:lvl6pPr>
              <a:defRPr sz="7650" b="0">
                <a:solidFill>
                  <a:srgbClr val="087F80"/>
                </a:solidFill>
              </a:defRPr>
            </a:lvl6pPr>
            <a:lvl7pPr>
              <a:defRPr sz="7650" b="0">
                <a:solidFill>
                  <a:srgbClr val="087F80"/>
                </a:solidFill>
              </a:defRPr>
            </a:lvl7pPr>
            <a:lvl8pPr>
              <a:defRPr sz="7650" b="0">
                <a:solidFill>
                  <a:srgbClr val="087F80"/>
                </a:solidFill>
              </a:defRPr>
            </a:lvl8pPr>
            <a:lvl9pPr>
              <a:defRPr sz="7650" b="0">
                <a:solidFill>
                  <a:srgbClr val="087F80"/>
                </a:solidFill>
              </a:defRPr>
            </a:lvl9pPr>
          </a:lstStyle>
          <a:p>
            <a:pPr>
              <a:defRPr sz="7650" b="0">
                <a:solidFill>
                  <a:srgbClr val="087F80"/>
                </a:solidFill>
              </a:defRPr>
            </a:pPr>
            <a:r>
              <a:rPr lang="pt-PT" sz="7650" b="0" dirty="0" smtClean="0">
                <a:solidFill>
                  <a:srgbClr val="087F80"/>
                </a:solidFill>
              </a:rPr>
              <a:t>      </a:t>
            </a:r>
            <a:r>
              <a:rPr sz="7650" b="0" dirty="0" smtClean="0">
                <a:solidFill>
                  <a:srgbClr val="087F80"/>
                </a:solidFill>
              </a:rPr>
              <a:t>2026</a:t>
            </a:r>
            <a:endParaRPr sz="7650" b="0" dirty="0">
              <a:solidFill>
                <a:srgbClr val="087F80"/>
              </a:solidFill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A8E6BA2B-E62D-4E93-9B06-99D0E26BAB0B}"/>
              </a:ext>
            </a:extLst>
          </p:cNvPr>
          <p:cNvSpPr>
            <a:spLocks noGrp="1"/>
          </p:cNvSpPr>
          <p:nvPr/>
        </p:nvSpPr>
        <p:spPr>
          <a:xfrm>
            <a:off x="666750" y="4000500"/>
            <a:ext cx="8096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173347"/>
                </a:solidFill>
              </a:defRPr>
            </a:defPPr>
            <a:lvl1pPr>
              <a:defRPr sz="2850" b="1">
                <a:solidFill>
                  <a:srgbClr val="173347"/>
                </a:solidFill>
              </a:defRPr>
            </a:lvl1pPr>
            <a:lvl2pPr>
              <a:defRPr sz="2850" b="1">
                <a:solidFill>
                  <a:srgbClr val="173347"/>
                </a:solidFill>
              </a:defRPr>
            </a:lvl2pPr>
            <a:lvl3pPr>
              <a:defRPr sz="2850" b="1">
                <a:solidFill>
                  <a:srgbClr val="173347"/>
                </a:solidFill>
              </a:defRPr>
            </a:lvl3pPr>
            <a:lvl4pPr>
              <a:defRPr sz="2850" b="1">
                <a:solidFill>
                  <a:srgbClr val="173347"/>
                </a:solidFill>
              </a:defRPr>
            </a:lvl4pPr>
            <a:lvl5pPr>
              <a:defRPr sz="2850" b="1">
                <a:solidFill>
                  <a:srgbClr val="173347"/>
                </a:solidFill>
              </a:defRPr>
            </a:lvl5pPr>
            <a:lvl6pPr>
              <a:defRPr sz="2850" b="1">
                <a:solidFill>
                  <a:srgbClr val="173347"/>
                </a:solidFill>
              </a:defRPr>
            </a:lvl6pPr>
            <a:lvl7pPr>
              <a:defRPr sz="2850" b="1">
                <a:solidFill>
                  <a:srgbClr val="173347"/>
                </a:solidFill>
              </a:defRPr>
            </a:lvl7pPr>
            <a:lvl8pPr>
              <a:defRPr sz="2850" b="1">
                <a:solidFill>
                  <a:srgbClr val="173347"/>
                </a:solidFill>
              </a:defRPr>
            </a:lvl8pPr>
            <a:lvl9pPr>
              <a:defRPr sz="2850" b="1">
                <a:solidFill>
                  <a:srgbClr val="173347"/>
                </a:solidFill>
              </a:defRPr>
            </a:lvl9pPr>
          </a:lstStyle>
          <a:p>
            <a:pPr>
              <a:defRPr sz="2850" b="1">
                <a:solidFill>
                  <a:srgbClr val="173347"/>
                </a:solidFill>
              </a:defRPr>
            </a:pPr>
            <a:r>
              <a:rPr lang="pt-PT" sz="2850" b="1" dirty="0" smtClean="0">
                <a:solidFill>
                  <a:srgbClr val="173347"/>
                </a:solidFill>
              </a:rPr>
              <a:t>        </a:t>
            </a:r>
            <a:r>
              <a:rPr sz="2850" b="1" dirty="0" smtClean="0">
                <a:solidFill>
                  <a:srgbClr val="173347"/>
                </a:solidFill>
              </a:rPr>
              <a:t>AEVNB </a:t>
            </a:r>
            <a:r>
              <a:rPr sz="2850" b="1" dirty="0">
                <a:solidFill>
                  <a:srgbClr val="173347"/>
                </a:solidFill>
              </a:rPr>
              <a:t>e </a:t>
            </a:r>
            <a:r>
              <a:rPr sz="2850" b="1" dirty="0" err="1">
                <a:solidFill>
                  <a:srgbClr val="173347"/>
                </a:solidFill>
              </a:rPr>
              <a:t>Médio</a:t>
            </a:r>
            <a:r>
              <a:rPr sz="2850" b="1" dirty="0">
                <a:solidFill>
                  <a:srgbClr val="173347"/>
                </a:solidFill>
              </a:rPr>
              <a:t> </a:t>
            </a:r>
            <a:r>
              <a:rPr sz="2850" b="1" dirty="0" err="1">
                <a:solidFill>
                  <a:srgbClr val="173347"/>
                </a:solidFill>
              </a:rPr>
              <a:t>Tejo</a:t>
            </a:r>
            <a:endParaRPr sz="2850" b="1" dirty="0">
              <a:solidFill>
                <a:srgbClr val="173347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A8517656-036E-443E-9A51-01689707A20B}"/>
              </a:ext>
            </a:extLst>
          </p:cNvPr>
          <p:cNvSpPr>
            <a:spLocks noGrp="1"/>
          </p:cNvSpPr>
          <p:nvPr/>
        </p:nvSpPr>
        <p:spPr>
          <a:xfrm>
            <a:off x="739177" y="5567881"/>
            <a:ext cx="6793305" cy="76662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526675"/>
                </a:solidFill>
              </a:defRPr>
            </a:defPPr>
            <a:lvl1pPr>
              <a:defRPr sz="1425" b="0">
                <a:solidFill>
                  <a:srgbClr val="526675"/>
                </a:solidFill>
              </a:defRPr>
            </a:lvl1pPr>
            <a:lvl2pPr>
              <a:defRPr sz="1425" b="0">
                <a:solidFill>
                  <a:srgbClr val="526675"/>
                </a:solidFill>
              </a:defRPr>
            </a:lvl2pPr>
            <a:lvl3pPr>
              <a:defRPr sz="1425" b="0">
                <a:solidFill>
                  <a:srgbClr val="526675"/>
                </a:solidFill>
              </a:defRPr>
            </a:lvl3pPr>
            <a:lvl4pPr>
              <a:defRPr sz="1425" b="0">
                <a:solidFill>
                  <a:srgbClr val="526675"/>
                </a:solidFill>
              </a:defRPr>
            </a:lvl4pPr>
            <a:lvl5pPr>
              <a:defRPr sz="1425" b="0">
                <a:solidFill>
                  <a:srgbClr val="526675"/>
                </a:solidFill>
              </a:defRPr>
            </a:lvl5pPr>
            <a:lvl6pPr>
              <a:defRPr sz="1425" b="0">
                <a:solidFill>
                  <a:srgbClr val="526675"/>
                </a:solidFill>
              </a:defRPr>
            </a:lvl6pPr>
            <a:lvl7pPr>
              <a:defRPr sz="1425" b="0">
                <a:solidFill>
                  <a:srgbClr val="526675"/>
                </a:solidFill>
              </a:defRPr>
            </a:lvl7pPr>
            <a:lvl8pPr>
              <a:defRPr sz="1425" b="0">
                <a:solidFill>
                  <a:srgbClr val="526675"/>
                </a:solidFill>
              </a:defRPr>
            </a:lvl8pPr>
            <a:lvl9pPr>
              <a:defRPr sz="1425" b="0">
                <a:solidFill>
                  <a:srgbClr val="526675"/>
                </a:solidFill>
              </a:defRPr>
            </a:lvl9pPr>
          </a:lstStyle>
          <a:p>
            <a:pPr algn="r">
              <a:defRPr sz="1425" b="0">
                <a:solidFill>
                  <a:srgbClr val="526675"/>
                </a:solidFill>
              </a:defRPr>
            </a:pPr>
            <a:r>
              <a:rPr lang="pt-PT" sz="1425" b="0" dirty="0" smtClean="0">
                <a:solidFill>
                  <a:srgbClr val="526675"/>
                </a:solidFill>
              </a:rPr>
              <a:t>21 e 22 </a:t>
            </a:r>
            <a:r>
              <a:rPr lang="pt-PT" sz="1425" b="0" dirty="0" smtClean="0">
                <a:solidFill>
                  <a:srgbClr val="526675"/>
                </a:solidFill>
              </a:rPr>
              <a:t>de outubro </a:t>
            </a:r>
            <a:r>
              <a:rPr sz="1425" b="0" dirty="0" smtClean="0">
                <a:solidFill>
                  <a:srgbClr val="526675"/>
                </a:solidFill>
              </a:rPr>
              <a:t>de 2026</a:t>
            </a:r>
            <a:endParaRPr lang="pt-PT" sz="1425" b="0" dirty="0" smtClean="0">
              <a:solidFill>
                <a:srgbClr val="526675"/>
              </a:solidFill>
            </a:endParaRPr>
          </a:p>
          <a:p>
            <a:pPr algn="r">
              <a:defRPr sz="1425" b="0">
                <a:solidFill>
                  <a:srgbClr val="526675"/>
                </a:solidFill>
              </a:defRPr>
            </a:pPr>
            <a:r>
              <a:rPr lang="pt-PT" dirty="0" smtClean="0"/>
              <a:t>A equipa </a:t>
            </a:r>
            <a:r>
              <a:rPr lang="pt-PT" i="1" dirty="0" smtClean="0"/>
              <a:t>PISA for </a:t>
            </a:r>
            <a:r>
              <a:rPr lang="pt-PT" i="1" dirty="0" err="1" smtClean="0"/>
              <a:t>Schools</a:t>
            </a:r>
            <a:endParaRPr lang="pt-PT" i="1" dirty="0" smtClean="0"/>
          </a:p>
          <a:p>
            <a:pPr algn="r">
              <a:defRPr sz="1425" b="0">
                <a:solidFill>
                  <a:srgbClr val="526675"/>
                </a:solidFill>
              </a:defRPr>
            </a:pPr>
            <a:r>
              <a:rPr lang="pt-PT" sz="1425" b="0" i="1" dirty="0" smtClean="0">
                <a:solidFill>
                  <a:srgbClr val="526675"/>
                </a:solidFill>
              </a:rPr>
              <a:t>Ana Santos e Ana Salas</a:t>
            </a:r>
            <a:endParaRPr sz="1425" b="0" i="1" dirty="0">
              <a:solidFill>
                <a:srgbClr val="526675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742" y="5056862"/>
            <a:ext cx="2132641" cy="70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08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557EF3AC-F1CF-42F3-B76F-AA3D7EF0EEEE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0">
                <a:solidFill>
                  <a:srgbClr val="173347"/>
                </a:solidFill>
              </a:defRPr>
            </a:defPPr>
            <a:lvl1pPr>
              <a:defRPr sz="3450" b="0">
                <a:solidFill>
                  <a:srgbClr val="173347"/>
                </a:solidFill>
              </a:defRPr>
            </a:lvl1pPr>
            <a:lvl2pPr>
              <a:defRPr sz="3450" b="0">
                <a:solidFill>
                  <a:srgbClr val="173347"/>
                </a:solidFill>
              </a:defRPr>
            </a:lvl2pPr>
            <a:lvl3pPr>
              <a:defRPr sz="3450" b="0">
                <a:solidFill>
                  <a:srgbClr val="173347"/>
                </a:solidFill>
              </a:defRPr>
            </a:lvl3pPr>
            <a:lvl4pPr>
              <a:defRPr sz="3450" b="0">
                <a:solidFill>
                  <a:srgbClr val="173347"/>
                </a:solidFill>
              </a:defRPr>
            </a:lvl4pPr>
            <a:lvl5pPr>
              <a:defRPr sz="3450" b="0">
                <a:solidFill>
                  <a:srgbClr val="173347"/>
                </a:solidFill>
              </a:defRPr>
            </a:lvl5pPr>
            <a:lvl6pPr>
              <a:defRPr sz="3450" b="0">
                <a:solidFill>
                  <a:srgbClr val="173347"/>
                </a:solidFill>
              </a:defRPr>
            </a:lvl6pPr>
            <a:lvl7pPr>
              <a:defRPr sz="3450" b="0">
                <a:solidFill>
                  <a:srgbClr val="173347"/>
                </a:solidFill>
              </a:defRPr>
            </a:lvl7pPr>
            <a:lvl8pPr>
              <a:defRPr sz="3450" b="0">
                <a:solidFill>
                  <a:srgbClr val="173347"/>
                </a:solidFill>
              </a:defRPr>
            </a:lvl8pPr>
            <a:lvl9pPr>
              <a:defRPr sz="3450" b="0">
                <a:solidFill>
                  <a:srgbClr val="173347"/>
                </a:solidFill>
              </a:defRPr>
            </a:lvl9pPr>
          </a:lstStyle>
          <a:p>
            <a:pPr>
              <a:defRPr sz="3450" b="0">
                <a:solidFill>
                  <a:srgbClr val="173347"/>
                </a:solidFill>
              </a:defRPr>
            </a:pPr>
            <a:r>
              <a:rPr sz="3450" b="0">
                <a:solidFill>
                  <a:srgbClr val="173347"/>
                </a:solidFill>
              </a:rPr>
              <a:t>Quem participou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49B1F49F-A90F-4A1E-8942-9608AAC517D0}"/>
              </a:ext>
            </a:extLst>
          </p:cNvPr>
          <p:cNvSpPr>
            <a:spLocks noGrp="1"/>
          </p:cNvSpPr>
          <p:nvPr/>
        </p:nvSpPr>
        <p:spPr>
          <a:xfrm>
            <a:off x="666750" y="6334125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526675"/>
                </a:solidFill>
              </a:defRPr>
            </a:defPPr>
            <a:lvl1pPr>
              <a:defRPr sz="1200" b="0">
                <a:solidFill>
                  <a:srgbClr val="526675"/>
                </a:solidFill>
              </a:defRPr>
            </a:lvl1pPr>
            <a:lvl2pPr>
              <a:defRPr sz="1200" b="0">
                <a:solidFill>
                  <a:srgbClr val="526675"/>
                </a:solidFill>
              </a:defRPr>
            </a:lvl2pPr>
            <a:lvl3pPr>
              <a:defRPr sz="1200" b="0">
                <a:solidFill>
                  <a:srgbClr val="526675"/>
                </a:solidFill>
              </a:defRPr>
            </a:lvl3pPr>
            <a:lvl4pPr>
              <a:defRPr sz="1200" b="0">
                <a:solidFill>
                  <a:srgbClr val="526675"/>
                </a:solidFill>
              </a:defRPr>
            </a:lvl4pPr>
            <a:lvl5pPr>
              <a:defRPr sz="1200" b="0">
                <a:solidFill>
                  <a:srgbClr val="526675"/>
                </a:solidFill>
              </a:defRPr>
            </a:lvl5pPr>
            <a:lvl6pPr>
              <a:defRPr sz="1200" b="0">
                <a:solidFill>
                  <a:srgbClr val="526675"/>
                </a:solidFill>
              </a:defRPr>
            </a:lvl6pPr>
            <a:lvl7pPr>
              <a:defRPr sz="1200" b="0">
                <a:solidFill>
                  <a:srgbClr val="526675"/>
                </a:solidFill>
              </a:defRPr>
            </a:lvl7pPr>
            <a:lvl8pPr>
              <a:defRPr sz="1200" b="0">
                <a:solidFill>
                  <a:srgbClr val="526675"/>
                </a:solidFill>
              </a:defRPr>
            </a:lvl8pPr>
            <a:lvl9pPr>
              <a:defRPr sz="1200" b="0">
                <a:solidFill>
                  <a:srgbClr val="526675"/>
                </a:solidFill>
              </a:defRPr>
            </a:lvl9pPr>
          </a:lstStyle>
          <a:p>
            <a:pPr>
              <a:defRPr sz="1200" b="0">
                <a:solidFill>
                  <a:srgbClr val="526675"/>
                </a:solidFill>
              </a:defRPr>
            </a:pPr>
            <a:r>
              <a:rPr sz="1200" b="0">
                <a:solidFill>
                  <a:srgbClr val="526675"/>
                </a:solidFill>
              </a:rPr>
              <a:t>AEVNB  /  PISA for Schools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A4BC20D4-41CB-4D15-926F-6E50925435BE}"/>
              </a:ext>
            </a:extLst>
          </p:cNvPr>
          <p:cNvSpPr>
            <a:spLocks noGrp="1"/>
          </p:cNvSpPr>
          <p:nvPr/>
        </p:nvSpPr>
        <p:spPr>
          <a:xfrm>
            <a:off x="11049000" y="6315075"/>
            <a:ext cx="571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526675"/>
                </a:solidFill>
              </a:defRPr>
            </a:defPPr>
            <a:lvl1pPr>
              <a:defRPr sz="1350" b="0">
                <a:solidFill>
                  <a:srgbClr val="526675"/>
                </a:solidFill>
              </a:defRPr>
            </a:lvl1pPr>
            <a:lvl2pPr>
              <a:defRPr sz="1350" b="0">
                <a:solidFill>
                  <a:srgbClr val="526675"/>
                </a:solidFill>
              </a:defRPr>
            </a:lvl2pPr>
            <a:lvl3pPr>
              <a:defRPr sz="1350" b="0">
                <a:solidFill>
                  <a:srgbClr val="526675"/>
                </a:solidFill>
              </a:defRPr>
            </a:lvl3pPr>
            <a:lvl4pPr>
              <a:defRPr sz="1350" b="0">
                <a:solidFill>
                  <a:srgbClr val="526675"/>
                </a:solidFill>
              </a:defRPr>
            </a:lvl4pPr>
            <a:lvl5pPr>
              <a:defRPr sz="1350" b="0">
                <a:solidFill>
                  <a:srgbClr val="526675"/>
                </a:solidFill>
              </a:defRPr>
            </a:lvl5pPr>
            <a:lvl6pPr>
              <a:defRPr sz="1350" b="0">
                <a:solidFill>
                  <a:srgbClr val="526675"/>
                </a:solidFill>
              </a:defRPr>
            </a:lvl6pPr>
            <a:lvl7pPr>
              <a:defRPr sz="1350" b="0">
                <a:solidFill>
                  <a:srgbClr val="526675"/>
                </a:solidFill>
              </a:defRPr>
            </a:lvl7pPr>
            <a:lvl8pPr>
              <a:defRPr sz="1350" b="0">
                <a:solidFill>
                  <a:srgbClr val="526675"/>
                </a:solidFill>
              </a:defRPr>
            </a:lvl8pPr>
            <a:lvl9pPr>
              <a:defRPr sz="1350" b="0">
                <a:solidFill>
                  <a:srgbClr val="526675"/>
                </a:solidFill>
              </a:defRPr>
            </a:lvl9pPr>
          </a:lstStyle>
          <a:p>
            <a:pPr>
              <a:defRPr sz="1350" b="0">
                <a:solidFill>
                  <a:srgbClr val="526675"/>
                </a:solidFill>
              </a:defRPr>
            </a:pPr>
            <a:r>
              <a:rPr sz="1350" b="0">
                <a:solidFill>
                  <a:srgbClr val="526675"/>
                </a:solidFill>
              </a:rPr>
              <a:t>02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16017876-61F3-4022-AFF5-5302A05E5EDB}"/>
              </a:ext>
            </a:extLst>
          </p:cNvPr>
          <p:cNvSpPr>
            <a:spLocks noGrp="1"/>
          </p:cNvSpPr>
          <p:nvPr/>
        </p:nvSpPr>
        <p:spPr>
          <a:xfrm>
            <a:off x="666750" y="1752600"/>
            <a:ext cx="447675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0" b="1">
                <a:solidFill>
                  <a:srgbClr val="087F80"/>
                </a:solidFill>
              </a:defRPr>
            </a:defPPr>
            <a:lvl1pPr>
              <a:defRPr sz="7500" b="1">
                <a:solidFill>
                  <a:srgbClr val="087F80"/>
                </a:solidFill>
              </a:defRPr>
            </a:lvl1pPr>
            <a:lvl2pPr>
              <a:defRPr sz="7500" b="1">
                <a:solidFill>
                  <a:srgbClr val="087F80"/>
                </a:solidFill>
              </a:defRPr>
            </a:lvl2pPr>
            <a:lvl3pPr>
              <a:defRPr sz="7500" b="1">
                <a:solidFill>
                  <a:srgbClr val="087F80"/>
                </a:solidFill>
              </a:defRPr>
            </a:lvl3pPr>
            <a:lvl4pPr>
              <a:defRPr sz="7500" b="1">
                <a:solidFill>
                  <a:srgbClr val="087F80"/>
                </a:solidFill>
              </a:defRPr>
            </a:lvl4pPr>
            <a:lvl5pPr>
              <a:defRPr sz="7500" b="1">
                <a:solidFill>
                  <a:srgbClr val="087F80"/>
                </a:solidFill>
              </a:defRPr>
            </a:lvl5pPr>
            <a:lvl6pPr>
              <a:defRPr sz="7500" b="1">
                <a:solidFill>
                  <a:srgbClr val="087F80"/>
                </a:solidFill>
              </a:defRPr>
            </a:lvl6pPr>
            <a:lvl7pPr>
              <a:defRPr sz="7500" b="1">
                <a:solidFill>
                  <a:srgbClr val="087F80"/>
                </a:solidFill>
              </a:defRPr>
            </a:lvl7pPr>
            <a:lvl8pPr>
              <a:defRPr sz="7500" b="1">
                <a:solidFill>
                  <a:srgbClr val="087F80"/>
                </a:solidFill>
              </a:defRPr>
            </a:lvl8pPr>
            <a:lvl9pPr>
              <a:defRPr sz="7500" b="1">
                <a:solidFill>
                  <a:srgbClr val="087F80"/>
                </a:solidFill>
              </a:defRPr>
            </a:lvl9pPr>
          </a:lstStyle>
          <a:p>
            <a:pPr>
              <a:defRPr sz="7500" b="1">
                <a:solidFill>
                  <a:srgbClr val="087F80"/>
                </a:solidFill>
              </a:defRPr>
            </a:pPr>
            <a:r>
              <a:rPr sz="7500" b="1">
                <a:solidFill>
                  <a:srgbClr val="087F80"/>
                </a:solidFill>
              </a:rPr>
              <a:t>54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72525564-A5FD-4D72-8C2A-C26885DC0DD1}"/>
              </a:ext>
            </a:extLst>
          </p:cNvPr>
          <p:cNvSpPr>
            <a:spLocks noGrp="1"/>
          </p:cNvSpPr>
          <p:nvPr/>
        </p:nvSpPr>
        <p:spPr>
          <a:xfrm>
            <a:off x="666750" y="3095625"/>
            <a:ext cx="4572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400" b="0">
                <a:solidFill>
                  <a:srgbClr val="173347"/>
                </a:solidFill>
              </a:defRPr>
            </a:defPPr>
            <a:lvl1pPr>
              <a:defRPr sz="2400" b="0">
                <a:solidFill>
                  <a:srgbClr val="173347"/>
                </a:solidFill>
              </a:defRPr>
            </a:lvl1pPr>
            <a:lvl2pPr>
              <a:defRPr sz="2400" b="0">
                <a:solidFill>
                  <a:srgbClr val="173347"/>
                </a:solidFill>
              </a:defRPr>
            </a:lvl2pPr>
            <a:lvl3pPr>
              <a:defRPr sz="2400" b="0">
                <a:solidFill>
                  <a:srgbClr val="173347"/>
                </a:solidFill>
              </a:defRPr>
            </a:lvl3pPr>
            <a:lvl4pPr>
              <a:defRPr sz="2400" b="0">
                <a:solidFill>
                  <a:srgbClr val="173347"/>
                </a:solidFill>
              </a:defRPr>
            </a:lvl4pPr>
            <a:lvl5pPr>
              <a:defRPr sz="2400" b="0">
                <a:solidFill>
                  <a:srgbClr val="173347"/>
                </a:solidFill>
              </a:defRPr>
            </a:lvl5pPr>
            <a:lvl6pPr>
              <a:defRPr sz="2400" b="0">
                <a:solidFill>
                  <a:srgbClr val="173347"/>
                </a:solidFill>
              </a:defRPr>
            </a:lvl6pPr>
            <a:lvl7pPr>
              <a:defRPr sz="2400" b="0">
                <a:solidFill>
                  <a:srgbClr val="173347"/>
                </a:solidFill>
              </a:defRPr>
            </a:lvl7pPr>
            <a:lvl8pPr>
              <a:defRPr sz="2400" b="0">
                <a:solidFill>
                  <a:srgbClr val="173347"/>
                </a:solidFill>
              </a:defRPr>
            </a:lvl8pPr>
            <a:lvl9pPr>
              <a:defRPr sz="2400" b="0">
                <a:solidFill>
                  <a:srgbClr val="173347"/>
                </a:solidFill>
              </a:defRPr>
            </a:lvl9pPr>
          </a:lstStyle>
          <a:p>
            <a:pPr>
              <a:defRPr sz="2400" b="0">
                <a:solidFill>
                  <a:srgbClr val="173347"/>
                </a:solidFill>
              </a:defRPr>
            </a:pPr>
            <a:r>
              <a:rPr sz="2400" b="0">
                <a:solidFill>
                  <a:srgbClr val="173347"/>
                </a:solidFill>
              </a:rPr>
              <a:t>alunos do AEVNB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EEA4BC4A-10A9-4DEE-AA6B-FE3A45DDACBF}"/>
              </a:ext>
            </a:extLst>
          </p:cNvPr>
          <p:cNvSpPr>
            <a:spLocks noGrp="1"/>
          </p:cNvSpPr>
          <p:nvPr/>
        </p:nvSpPr>
        <p:spPr>
          <a:xfrm>
            <a:off x="6572250" y="1752600"/>
            <a:ext cx="466725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0" b="1">
                <a:solidFill>
                  <a:srgbClr val="087F80"/>
                </a:solidFill>
              </a:defRPr>
            </a:defPPr>
            <a:lvl1pPr>
              <a:defRPr sz="7500" b="1">
                <a:solidFill>
                  <a:srgbClr val="087F80"/>
                </a:solidFill>
              </a:defRPr>
            </a:lvl1pPr>
            <a:lvl2pPr>
              <a:defRPr sz="7500" b="1">
                <a:solidFill>
                  <a:srgbClr val="087F80"/>
                </a:solidFill>
              </a:defRPr>
            </a:lvl2pPr>
            <a:lvl3pPr>
              <a:defRPr sz="7500" b="1">
                <a:solidFill>
                  <a:srgbClr val="087F80"/>
                </a:solidFill>
              </a:defRPr>
            </a:lvl3pPr>
            <a:lvl4pPr>
              <a:defRPr sz="7500" b="1">
                <a:solidFill>
                  <a:srgbClr val="087F80"/>
                </a:solidFill>
              </a:defRPr>
            </a:lvl4pPr>
            <a:lvl5pPr>
              <a:defRPr sz="7500" b="1">
                <a:solidFill>
                  <a:srgbClr val="087F80"/>
                </a:solidFill>
              </a:defRPr>
            </a:lvl5pPr>
            <a:lvl6pPr>
              <a:defRPr sz="7500" b="1">
                <a:solidFill>
                  <a:srgbClr val="087F80"/>
                </a:solidFill>
              </a:defRPr>
            </a:lvl6pPr>
            <a:lvl7pPr>
              <a:defRPr sz="7500" b="1">
                <a:solidFill>
                  <a:srgbClr val="087F80"/>
                </a:solidFill>
              </a:defRPr>
            </a:lvl7pPr>
            <a:lvl8pPr>
              <a:defRPr sz="7500" b="1">
                <a:solidFill>
                  <a:srgbClr val="087F80"/>
                </a:solidFill>
              </a:defRPr>
            </a:lvl8pPr>
            <a:lvl9pPr>
              <a:defRPr sz="7500" b="1">
                <a:solidFill>
                  <a:srgbClr val="087F80"/>
                </a:solidFill>
              </a:defRPr>
            </a:lvl9pPr>
          </a:lstStyle>
          <a:p>
            <a:pPr>
              <a:defRPr sz="7500" b="1">
                <a:solidFill>
                  <a:srgbClr val="087F80"/>
                </a:solidFill>
              </a:defRPr>
            </a:pPr>
            <a:r>
              <a:rPr sz="7500" b="1">
                <a:solidFill>
                  <a:srgbClr val="087F80"/>
                </a:solidFill>
              </a:rPr>
              <a:t>768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47397155-1F3C-4FC7-A8F6-D181A320885C}"/>
              </a:ext>
            </a:extLst>
          </p:cNvPr>
          <p:cNvSpPr>
            <a:spLocks noGrp="1"/>
          </p:cNvSpPr>
          <p:nvPr/>
        </p:nvSpPr>
        <p:spPr>
          <a:xfrm>
            <a:off x="6572250" y="3095625"/>
            <a:ext cx="4667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400" b="0">
                <a:solidFill>
                  <a:srgbClr val="173347"/>
                </a:solidFill>
              </a:defRPr>
            </a:defPPr>
            <a:lvl1pPr>
              <a:defRPr sz="2400" b="0">
                <a:solidFill>
                  <a:srgbClr val="173347"/>
                </a:solidFill>
              </a:defRPr>
            </a:lvl1pPr>
            <a:lvl2pPr>
              <a:defRPr sz="2400" b="0">
                <a:solidFill>
                  <a:srgbClr val="173347"/>
                </a:solidFill>
              </a:defRPr>
            </a:lvl2pPr>
            <a:lvl3pPr>
              <a:defRPr sz="2400" b="0">
                <a:solidFill>
                  <a:srgbClr val="173347"/>
                </a:solidFill>
              </a:defRPr>
            </a:lvl3pPr>
            <a:lvl4pPr>
              <a:defRPr sz="2400" b="0">
                <a:solidFill>
                  <a:srgbClr val="173347"/>
                </a:solidFill>
              </a:defRPr>
            </a:lvl4pPr>
            <a:lvl5pPr>
              <a:defRPr sz="2400" b="0">
                <a:solidFill>
                  <a:srgbClr val="173347"/>
                </a:solidFill>
              </a:defRPr>
            </a:lvl5pPr>
            <a:lvl6pPr>
              <a:defRPr sz="2400" b="0">
                <a:solidFill>
                  <a:srgbClr val="173347"/>
                </a:solidFill>
              </a:defRPr>
            </a:lvl6pPr>
            <a:lvl7pPr>
              <a:defRPr sz="2400" b="0">
                <a:solidFill>
                  <a:srgbClr val="173347"/>
                </a:solidFill>
              </a:defRPr>
            </a:lvl7pPr>
            <a:lvl8pPr>
              <a:defRPr sz="2400" b="0">
                <a:solidFill>
                  <a:srgbClr val="173347"/>
                </a:solidFill>
              </a:defRPr>
            </a:lvl8pPr>
            <a:lvl9pPr>
              <a:defRPr sz="2400" b="0">
                <a:solidFill>
                  <a:srgbClr val="173347"/>
                </a:solidFill>
              </a:defRPr>
            </a:lvl9pPr>
          </a:lstStyle>
          <a:p>
            <a:pPr>
              <a:defRPr sz="2400" b="0">
                <a:solidFill>
                  <a:srgbClr val="173347"/>
                </a:solidFill>
              </a:defRPr>
            </a:pPr>
            <a:r>
              <a:rPr sz="2400" b="0">
                <a:solidFill>
                  <a:srgbClr val="173347"/>
                </a:solidFill>
              </a:rPr>
              <a:t>alunos de 16 agrupamentos</a:t>
            </a:r>
          </a:p>
          <a:p>
            <a:pPr>
              <a:defRPr sz="2400" b="0">
                <a:solidFill>
                  <a:srgbClr val="173347"/>
                </a:solidFill>
              </a:defRPr>
            </a:pPr>
            <a:r>
              <a:rPr sz="2400" b="0">
                <a:solidFill>
                  <a:srgbClr val="173347"/>
                </a:solidFill>
              </a:rPr>
              <a:t>do Médio Tejo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0FCB33D5-0060-44F3-8D18-0075093C2013}"/>
              </a:ext>
            </a:extLst>
          </p:cNvPr>
          <p:cNvSpPr>
            <a:spLocks noGrp="1"/>
          </p:cNvSpPr>
          <p:nvPr/>
        </p:nvSpPr>
        <p:spPr>
          <a:xfrm>
            <a:off x="666750" y="4429125"/>
            <a:ext cx="10001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0">
                <a:solidFill>
                  <a:srgbClr val="526675"/>
                </a:solidFill>
              </a:defRPr>
            </a:defPPr>
            <a:lvl1pPr>
              <a:defRPr sz="2250" b="0">
                <a:solidFill>
                  <a:srgbClr val="526675"/>
                </a:solidFill>
              </a:defRPr>
            </a:lvl1pPr>
            <a:lvl2pPr>
              <a:defRPr sz="2250" b="0">
                <a:solidFill>
                  <a:srgbClr val="526675"/>
                </a:solidFill>
              </a:defRPr>
            </a:lvl2pPr>
            <a:lvl3pPr>
              <a:defRPr sz="2250" b="0">
                <a:solidFill>
                  <a:srgbClr val="526675"/>
                </a:solidFill>
              </a:defRPr>
            </a:lvl3pPr>
            <a:lvl4pPr>
              <a:defRPr sz="2250" b="0">
                <a:solidFill>
                  <a:srgbClr val="526675"/>
                </a:solidFill>
              </a:defRPr>
            </a:lvl4pPr>
            <a:lvl5pPr>
              <a:defRPr sz="2250" b="0">
                <a:solidFill>
                  <a:srgbClr val="526675"/>
                </a:solidFill>
              </a:defRPr>
            </a:lvl5pPr>
            <a:lvl6pPr>
              <a:defRPr sz="2250" b="0">
                <a:solidFill>
                  <a:srgbClr val="526675"/>
                </a:solidFill>
              </a:defRPr>
            </a:lvl6pPr>
            <a:lvl7pPr>
              <a:defRPr sz="2250" b="0">
                <a:solidFill>
                  <a:srgbClr val="526675"/>
                </a:solidFill>
              </a:defRPr>
            </a:lvl7pPr>
            <a:lvl8pPr>
              <a:defRPr sz="2250" b="0">
                <a:solidFill>
                  <a:srgbClr val="526675"/>
                </a:solidFill>
              </a:defRPr>
            </a:lvl8pPr>
            <a:lvl9pPr>
              <a:defRPr sz="2250" b="0">
                <a:solidFill>
                  <a:srgbClr val="526675"/>
                </a:solidFill>
              </a:defRPr>
            </a:lvl9pPr>
          </a:lstStyle>
          <a:p>
            <a:pPr>
              <a:defRPr sz="2250" b="0">
                <a:solidFill>
                  <a:srgbClr val="526675"/>
                </a:solidFill>
              </a:defRPr>
            </a:pPr>
            <a:r>
              <a:rPr sz="2250" b="0">
                <a:solidFill>
                  <a:srgbClr val="526675"/>
                </a:solidFill>
              </a:rPr>
              <a:t>Cerca de 15 anos e meio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F5835DA3-3093-4B24-817A-92E1945EC068}"/>
              </a:ext>
            </a:extLst>
          </p:cNvPr>
          <p:cNvSpPr>
            <a:spLocks noGrp="1"/>
          </p:cNvSpPr>
          <p:nvPr/>
        </p:nvSpPr>
        <p:spPr>
          <a:xfrm>
            <a:off x="666750" y="5238750"/>
            <a:ext cx="10763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100" b="0">
                <a:solidFill>
                  <a:srgbClr val="173347"/>
                </a:solidFill>
              </a:defRPr>
            </a:defPPr>
            <a:lvl1pPr>
              <a:defRPr sz="2100" b="0">
                <a:solidFill>
                  <a:srgbClr val="173347"/>
                </a:solidFill>
              </a:defRPr>
            </a:lvl1pPr>
            <a:lvl2pPr>
              <a:defRPr sz="2100" b="0">
                <a:solidFill>
                  <a:srgbClr val="173347"/>
                </a:solidFill>
              </a:defRPr>
            </a:lvl2pPr>
            <a:lvl3pPr>
              <a:defRPr sz="2100" b="0">
                <a:solidFill>
                  <a:srgbClr val="173347"/>
                </a:solidFill>
              </a:defRPr>
            </a:lvl3pPr>
            <a:lvl4pPr>
              <a:defRPr sz="2100" b="0">
                <a:solidFill>
                  <a:srgbClr val="173347"/>
                </a:solidFill>
              </a:defRPr>
            </a:lvl4pPr>
            <a:lvl5pPr>
              <a:defRPr sz="2100" b="0">
                <a:solidFill>
                  <a:srgbClr val="173347"/>
                </a:solidFill>
              </a:defRPr>
            </a:lvl5pPr>
            <a:lvl6pPr>
              <a:defRPr sz="2100" b="0">
                <a:solidFill>
                  <a:srgbClr val="173347"/>
                </a:solidFill>
              </a:defRPr>
            </a:lvl6pPr>
            <a:lvl7pPr>
              <a:defRPr sz="2100" b="0">
                <a:solidFill>
                  <a:srgbClr val="173347"/>
                </a:solidFill>
              </a:defRPr>
            </a:lvl7pPr>
            <a:lvl8pPr>
              <a:defRPr sz="2100" b="0">
                <a:solidFill>
                  <a:srgbClr val="173347"/>
                </a:solidFill>
              </a:defRPr>
            </a:lvl8pPr>
            <a:lvl9pPr>
              <a:defRPr sz="2100" b="0">
                <a:solidFill>
                  <a:srgbClr val="173347"/>
                </a:solidFill>
              </a:defRPr>
            </a:lvl9pPr>
          </a:lstStyle>
          <a:p>
            <a:pPr>
              <a:defRPr sz="2100" b="0">
                <a:solidFill>
                  <a:srgbClr val="173347"/>
                </a:solidFill>
              </a:defRPr>
            </a:pPr>
            <a:r>
              <a:rPr sz="2100" b="0">
                <a:solidFill>
                  <a:srgbClr val="173347"/>
                </a:solidFill>
              </a:rPr>
              <a:t>Na escola há pelo menos 3 anos: 87% no AEVNB e 60% na região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990" y="99777"/>
            <a:ext cx="1358019" cy="44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31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C0F0997A-76C9-4167-937A-D685370F9A26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0">
                <a:solidFill>
                  <a:srgbClr val="173347"/>
                </a:solidFill>
              </a:defRPr>
            </a:defPPr>
            <a:lvl1pPr>
              <a:defRPr sz="3450" b="0">
                <a:solidFill>
                  <a:srgbClr val="173347"/>
                </a:solidFill>
              </a:defRPr>
            </a:lvl1pPr>
            <a:lvl2pPr>
              <a:defRPr sz="3450" b="0">
                <a:solidFill>
                  <a:srgbClr val="173347"/>
                </a:solidFill>
              </a:defRPr>
            </a:lvl2pPr>
            <a:lvl3pPr>
              <a:defRPr sz="3450" b="0">
                <a:solidFill>
                  <a:srgbClr val="173347"/>
                </a:solidFill>
              </a:defRPr>
            </a:lvl3pPr>
            <a:lvl4pPr>
              <a:defRPr sz="3450" b="0">
                <a:solidFill>
                  <a:srgbClr val="173347"/>
                </a:solidFill>
              </a:defRPr>
            </a:lvl4pPr>
            <a:lvl5pPr>
              <a:defRPr sz="3450" b="0">
                <a:solidFill>
                  <a:srgbClr val="173347"/>
                </a:solidFill>
              </a:defRPr>
            </a:lvl5pPr>
            <a:lvl6pPr>
              <a:defRPr sz="3450" b="0">
                <a:solidFill>
                  <a:srgbClr val="173347"/>
                </a:solidFill>
              </a:defRPr>
            </a:lvl6pPr>
            <a:lvl7pPr>
              <a:defRPr sz="3450" b="0">
                <a:solidFill>
                  <a:srgbClr val="173347"/>
                </a:solidFill>
              </a:defRPr>
            </a:lvl7pPr>
            <a:lvl8pPr>
              <a:defRPr sz="3450" b="0">
                <a:solidFill>
                  <a:srgbClr val="173347"/>
                </a:solidFill>
              </a:defRPr>
            </a:lvl8pPr>
            <a:lvl9pPr>
              <a:defRPr sz="3450" b="0">
                <a:solidFill>
                  <a:srgbClr val="173347"/>
                </a:solidFill>
              </a:defRPr>
            </a:lvl9pPr>
          </a:lstStyle>
          <a:p>
            <a:pPr>
              <a:defRPr sz="3450" b="0">
                <a:solidFill>
                  <a:srgbClr val="173347"/>
                </a:solidFill>
              </a:defRPr>
            </a:pPr>
            <a:r>
              <a:rPr sz="3450" b="0">
                <a:solidFill>
                  <a:srgbClr val="173347"/>
                </a:solidFill>
              </a:rPr>
              <a:t>Resultados acima do Médio Tejo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FC4A78BA-AE84-46DC-B23B-A0612ABA4C1B}"/>
              </a:ext>
            </a:extLst>
          </p:cNvPr>
          <p:cNvSpPr>
            <a:spLocks noGrp="1"/>
          </p:cNvSpPr>
          <p:nvPr/>
        </p:nvSpPr>
        <p:spPr>
          <a:xfrm>
            <a:off x="666750" y="6334125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526675"/>
                </a:solidFill>
              </a:defRPr>
            </a:defPPr>
            <a:lvl1pPr>
              <a:defRPr sz="1200" b="0">
                <a:solidFill>
                  <a:srgbClr val="526675"/>
                </a:solidFill>
              </a:defRPr>
            </a:lvl1pPr>
            <a:lvl2pPr>
              <a:defRPr sz="1200" b="0">
                <a:solidFill>
                  <a:srgbClr val="526675"/>
                </a:solidFill>
              </a:defRPr>
            </a:lvl2pPr>
            <a:lvl3pPr>
              <a:defRPr sz="1200" b="0">
                <a:solidFill>
                  <a:srgbClr val="526675"/>
                </a:solidFill>
              </a:defRPr>
            </a:lvl3pPr>
            <a:lvl4pPr>
              <a:defRPr sz="1200" b="0">
                <a:solidFill>
                  <a:srgbClr val="526675"/>
                </a:solidFill>
              </a:defRPr>
            </a:lvl4pPr>
            <a:lvl5pPr>
              <a:defRPr sz="1200" b="0">
                <a:solidFill>
                  <a:srgbClr val="526675"/>
                </a:solidFill>
              </a:defRPr>
            </a:lvl5pPr>
            <a:lvl6pPr>
              <a:defRPr sz="1200" b="0">
                <a:solidFill>
                  <a:srgbClr val="526675"/>
                </a:solidFill>
              </a:defRPr>
            </a:lvl6pPr>
            <a:lvl7pPr>
              <a:defRPr sz="1200" b="0">
                <a:solidFill>
                  <a:srgbClr val="526675"/>
                </a:solidFill>
              </a:defRPr>
            </a:lvl7pPr>
            <a:lvl8pPr>
              <a:defRPr sz="1200" b="0">
                <a:solidFill>
                  <a:srgbClr val="526675"/>
                </a:solidFill>
              </a:defRPr>
            </a:lvl8pPr>
            <a:lvl9pPr>
              <a:defRPr sz="1200" b="0">
                <a:solidFill>
                  <a:srgbClr val="526675"/>
                </a:solidFill>
              </a:defRPr>
            </a:lvl9pPr>
          </a:lstStyle>
          <a:p>
            <a:pPr>
              <a:defRPr sz="1200" b="0">
                <a:solidFill>
                  <a:srgbClr val="526675"/>
                </a:solidFill>
              </a:defRPr>
            </a:pPr>
            <a:r>
              <a:rPr sz="1200" b="0">
                <a:solidFill>
                  <a:srgbClr val="526675"/>
                </a:solidFill>
              </a:rPr>
              <a:t>AEVNB  /  PISA for Schools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E63821DB-97E5-4A44-85B8-B95CC555DDC7}"/>
              </a:ext>
            </a:extLst>
          </p:cNvPr>
          <p:cNvSpPr>
            <a:spLocks noGrp="1"/>
          </p:cNvSpPr>
          <p:nvPr/>
        </p:nvSpPr>
        <p:spPr>
          <a:xfrm>
            <a:off x="11049000" y="6315075"/>
            <a:ext cx="571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526675"/>
                </a:solidFill>
              </a:defRPr>
            </a:defPPr>
            <a:lvl1pPr>
              <a:defRPr sz="1350" b="0">
                <a:solidFill>
                  <a:srgbClr val="526675"/>
                </a:solidFill>
              </a:defRPr>
            </a:lvl1pPr>
            <a:lvl2pPr>
              <a:defRPr sz="1350" b="0">
                <a:solidFill>
                  <a:srgbClr val="526675"/>
                </a:solidFill>
              </a:defRPr>
            </a:lvl2pPr>
            <a:lvl3pPr>
              <a:defRPr sz="1350" b="0">
                <a:solidFill>
                  <a:srgbClr val="526675"/>
                </a:solidFill>
              </a:defRPr>
            </a:lvl3pPr>
            <a:lvl4pPr>
              <a:defRPr sz="1350" b="0">
                <a:solidFill>
                  <a:srgbClr val="526675"/>
                </a:solidFill>
              </a:defRPr>
            </a:lvl4pPr>
            <a:lvl5pPr>
              <a:defRPr sz="1350" b="0">
                <a:solidFill>
                  <a:srgbClr val="526675"/>
                </a:solidFill>
              </a:defRPr>
            </a:lvl5pPr>
            <a:lvl6pPr>
              <a:defRPr sz="1350" b="0">
                <a:solidFill>
                  <a:srgbClr val="526675"/>
                </a:solidFill>
              </a:defRPr>
            </a:lvl6pPr>
            <a:lvl7pPr>
              <a:defRPr sz="1350" b="0">
                <a:solidFill>
                  <a:srgbClr val="526675"/>
                </a:solidFill>
              </a:defRPr>
            </a:lvl7pPr>
            <a:lvl8pPr>
              <a:defRPr sz="1350" b="0">
                <a:solidFill>
                  <a:srgbClr val="526675"/>
                </a:solidFill>
              </a:defRPr>
            </a:lvl8pPr>
            <a:lvl9pPr>
              <a:defRPr sz="1350" b="0">
                <a:solidFill>
                  <a:srgbClr val="526675"/>
                </a:solidFill>
              </a:defRPr>
            </a:lvl9pPr>
          </a:lstStyle>
          <a:p>
            <a:pPr>
              <a:defRPr sz="1350" b="0">
                <a:solidFill>
                  <a:srgbClr val="526675"/>
                </a:solidFill>
              </a:defRPr>
            </a:pPr>
            <a:r>
              <a:rPr sz="1350" b="0">
                <a:solidFill>
                  <a:srgbClr val="526675"/>
                </a:solidFill>
              </a:rPr>
              <a:t>03</a:t>
            </a:r>
          </a:p>
        </p:txBody>
      </p:sp>
      <p:graphicFrame>
        <p:nvGraphicFramePr>
          <p:cNvPr id="4" name="Chart">
            <a:extLst>
              <a:ext uri="{FF2B5EF4-FFF2-40B4-BE49-F238E27FC236}">
                <a16:creationId xmlns:a16="http://schemas.microsoft.com/office/drawing/2014/main" xmlns="" id="{96DF9B88-CE43-40EF-BB14-4A87C44C68F5}"/>
              </a:ext>
            </a:extLst>
          </p:cNvPr>
          <p:cNvGraphicFramePr/>
          <p:nvPr/>
        </p:nvGraphicFramePr>
        <p:xfrm>
          <a:off x="571500" y="1695450"/>
          <a:ext cx="10858500" cy="3333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66559FE-03EC-4C9A-BC1F-E09E28768C6D}"/>
              </a:ext>
            </a:extLst>
          </p:cNvPr>
          <p:cNvSpPr>
            <a:spLocks noGrp="1"/>
          </p:cNvSpPr>
          <p:nvPr/>
        </p:nvSpPr>
        <p:spPr>
          <a:xfrm>
            <a:off x="666750" y="5286375"/>
            <a:ext cx="10858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550" b="1">
                <a:solidFill>
                  <a:srgbClr val="087F80"/>
                </a:solidFill>
              </a:defRPr>
            </a:defPPr>
            <a:lvl1pPr>
              <a:defRPr sz="2550" b="1">
                <a:solidFill>
                  <a:srgbClr val="087F80"/>
                </a:solidFill>
              </a:defRPr>
            </a:lvl1pPr>
            <a:lvl2pPr>
              <a:defRPr sz="2550" b="1">
                <a:solidFill>
                  <a:srgbClr val="087F80"/>
                </a:solidFill>
              </a:defRPr>
            </a:lvl2pPr>
            <a:lvl3pPr>
              <a:defRPr sz="2550" b="1">
                <a:solidFill>
                  <a:srgbClr val="087F80"/>
                </a:solidFill>
              </a:defRPr>
            </a:lvl3pPr>
            <a:lvl4pPr>
              <a:defRPr sz="2550" b="1">
                <a:solidFill>
                  <a:srgbClr val="087F80"/>
                </a:solidFill>
              </a:defRPr>
            </a:lvl4pPr>
            <a:lvl5pPr>
              <a:defRPr sz="2550" b="1">
                <a:solidFill>
                  <a:srgbClr val="087F80"/>
                </a:solidFill>
              </a:defRPr>
            </a:lvl5pPr>
            <a:lvl6pPr>
              <a:defRPr sz="2550" b="1">
                <a:solidFill>
                  <a:srgbClr val="087F80"/>
                </a:solidFill>
              </a:defRPr>
            </a:lvl6pPr>
            <a:lvl7pPr>
              <a:defRPr sz="2550" b="1">
                <a:solidFill>
                  <a:srgbClr val="087F80"/>
                </a:solidFill>
              </a:defRPr>
            </a:lvl7pPr>
            <a:lvl8pPr>
              <a:defRPr sz="2550" b="1">
                <a:solidFill>
                  <a:srgbClr val="087F80"/>
                </a:solidFill>
              </a:defRPr>
            </a:lvl8pPr>
            <a:lvl9pPr>
              <a:defRPr sz="2550" b="1">
                <a:solidFill>
                  <a:srgbClr val="087F80"/>
                </a:solidFill>
              </a:defRPr>
            </a:lvl9pPr>
          </a:lstStyle>
          <a:p>
            <a:pPr algn="ctr">
              <a:defRPr sz="2550" b="1">
                <a:solidFill>
                  <a:srgbClr val="087F80"/>
                </a:solidFill>
              </a:defRPr>
            </a:pPr>
            <a:r>
              <a:rPr sz="2550" b="1" dirty="0" err="1">
                <a:solidFill>
                  <a:srgbClr val="087F80"/>
                </a:solidFill>
              </a:rPr>
              <a:t>Matemática</a:t>
            </a:r>
            <a:r>
              <a:rPr sz="2550" b="1" dirty="0">
                <a:solidFill>
                  <a:srgbClr val="087F80"/>
                </a:solidFill>
              </a:rPr>
              <a:t>: </a:t>
            </a:r>
            <a:r>
              <a:rPr sz="2550" b="1" dirty="0" err="1">
                <a:solidFill>
                  <a:srgbClr val="087F80"/>
                </a:solidFill>
              </a:rPr>
              <a:t>maior</a:t>
            </a:r>
            <a:r>
              <a:rPr sz="2550" b="1" dirty="0">
                <a:solidFill>
                  <a:srgbClr val="087F80"/>
                </a:solidFill>
              </a:rPr>
              <a:t> </a:t>
            </a:r>
            <a:r>
              <a:rPr sz="2550" b="1" dirty="0" err="1">
                <a:solidFill>
                  <a:srgbClr val="087F80"/>
                </a:solidFill>
              </a:rPr>
              <a:t>destaque</a:t>
            </a:r>
            <a:r>
              <a:rPr sz="2550" b="1" dirty="0">
                <a:solidFill>
                  <a:srgbClr val="087F80"/>
                </a:solidFill>
              </a:rPr>
              <a:t> do </a:t>
            </a:r>
            <a:r>
              <a:rPr sz="2550" b="1" dirty="0" err="1" smtClean="0">
                <a:solidFill>
                  <a:srgbClr val="087F80"/>
                </a:solidFill>
              </a:rPr>
              <a:t>Agrupamento</a:t>
            </a:r>
            <a:r>
              <a:rPr lang="pt-PT" sz="2550" b="1" dirty="0" smtClean="0">
                <a:solidFill>
                  <a:srgbClr val="087F80"/>
                </a:solidFill>
              </a:rPr>
              <a:t>.</a:t>
            </a:r>
            <a:endParaRPr sz="2550" b="1" dirty="0">
              <a:solidFill>
                <a:srgbClr val="087F80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3FB35831-4BF7-43D9-81B2-CADF375F5FEE}"/>
              </a:ext>
            </a:extLst>
          </p:cNvPr>
          <p:cNvSpPr>
            <a:spLocks noGrp="1"/>
          </p:cNvSpPr>
          <p:nvPr/>
        </p:nvSpPr>
        <p:spPr>
          <a:xfrm>
            <a:off x="666750" y="5924550"/>
            <a:ext cx="10858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526675"/>
                </a:solidFill>
              </a:defRPr>
            </a:defPPr>
            <a:lvl1pPr>
              <a:defRPr sz="1350" b="0">
                <a:solidFill>
                  <a:srgbClr val="526675"/>
                </a:solidFill>
              </a:defRPr>
            </a:lvl1pPr>
            <a:lvl2pPr>
              <a:defRPr sz="1350" b="0">
                <a:solidFill>
                  <a:srgbClr val="526675"/>
                </a:solidFill>
              </a:defRPr>
            </a:lvl2pPr>
            <a:lvl3pPr>
              <a:defRPr sz="1350" b="0">
                <a:solidFill>
                  <a:srgbClr val="526675"/>
                </a:solidFill>
              </a:defRPr>
            </a:lvl3pPr>
            <a:lvl4pPr>
              <a:defRPr sz="1350" b="0">
                <a:solidFill>
                  <a:srgbClr val="526675"/>
                </a:solidFill>
              </a:defRPr>
            </a:lvl4pPr>
            <a:lvl5pPr>
              <a:defRPr sz="1350" b="0">
                <a:solidFill>
                  <a:srgbClr val="526675"/>
                </a:solidFill>
              </a:defRPr>
            </a:lvl5pPr>
            <a:lvl6pPr>
              <a:defRPr sz="1350" b="0">
                <a:solidFill>
                  <a:srgbClr val="526675"/>
                </a:solidFill>
              </a:defRPr>
            </a:lvl6pPr>
            <a:lvl7pPr>
              <a:defRPr sz="1350" b="0">
                <a:solidFill>
                  <a:srgbClr val="526675"/>
                </a:solidFill>
              </a:defRPr>
            </a:lvl7pPr>
            <a:lvl8pPr>
              <a:defRPr sz="1350" b="0">
                <a:solidFill>
                  <a:srgbClr val="526675"/>
                </a:solidFill>
              </a:defRPr>
            </a:lvl8pPr>
            <a:lvl9pPr>
              <a:defRPr sz="1350" b="0">
                <a:solidFill>
                  <a:srgbClr val="526675"/>
                </a:solidFill>
              </a:defRPr>
            </a:lvl9pPr>
          </a:lstStyle>
          <a:p>
            <a:pPr>
              <a:defRPr sz="1350" b="0">
                <a:solidFill>
                  <a:srgbClr val="526675"/>
                </a:solidFill>
              </a:defRPr>
            </a:pPr>
            <a:r>
              <a:rPr sz="1350" b="0">
                <a:solidFill>
                  <a:srgbClr val="526675"/>
                </a:solidFill>
              </a:rPr>
              <a:t>¹ PISA 2025 na apresentação oficial. Relatórios publicados em 2026.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990" y="75729"/>
            <a:ext cx="1358019" cy="44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359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B5E734A1-57A3-4667-9C2F-2A3C4579F66D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0">
                <a:solidFill>
                  <a:srgbClr val="173347"/>
                </a:solidFill>
              </a:defRPr>
            </a:defPPr>
            <a:lvl1pPr>
              <a:defRPr sz="3450" b="0">
                <a:solidFill>
                  <a:srgbClr val="173347"/>
                </a:solidFill>
              </a:defRPr>
            </a:lvl1pPr>
            <a:lvl2pPr>
              <a:defRPr sz="3450" b="0">
                <a:solidFill>
                  <a:srgbClr val="173347"/>
                </a:solidFill>
              </a:defRPr>
            </a:lvl2pPr>
            <a:lvl3pPr>
              <a:defRPr sz="3450" b="0">
                <a:solidFill>
                  <a:srgbClr val="173347"/>
                </a:solidFill>
              </a:defRPr>
            </a:lvl3pPr>
            <a:lvl4pPr>
              <a:defRPr sz="3450" b="0">
                <a:solidFill>
                  <a:srgbClr val="173347"/>
                </a:solidFill>
              </a:defRPr>
            </a:lvl4pPr>
            <a:lvl5pPr>
              <a:defRPr sz="3450" b="0">
                <a:solidFill>
                  <a:srgbClr val="173347"/>
                </a:solidFill>
              </a:defRPr>
            </a:lvl5pPr>
            <a:lvl6pPr>
              <a:defRPr sz="3450" b="0">
                <a:solidFill>
                  <a:srgbClr val="173347"/>
                </a:solidFill>
              </a:defRPr>
            </a:lvl6pPr>
            <a:lvl7pPr>
              <a:defRPr sz="3450" b="0">
                <a:solidFill>
                  <a:srgbClr val="173347"/>
                </a:solidFill>
              </a:defRPr>
            </a:lvl7pPr>
            <a:lvl8pPr>
              <a:defRPr sz="3450" b="0">
                <a:solidFill>
                  <a:srgbClr val="173347"/>
                </a:solidFill>
              </a:defRPr>
            </a:lvl8pPr>
            <a:lvl9pPr>
              <a:defRPr sz="3450" b="0">
                <a:solidFill>
                  <a:srgbClr val="173347"/>
                </a:solidFill>
              </a:defRPr>
            </a:lvl9pPr>
          </a:lstStyle>
          <a:p>
            <a:pPr>
              <a:defRPr sz="3450" b="0">
                <a:solidFill>
                  <a:srgbClr val="173347"/>
                </a:solidFill>
              </a:defRPr>
            </a:pPr>
            <a:r>
              <a:rPr sz="3450" b="0">
                <a:solidFill>
                  <a:srgbClr val="173347"/>
                </a:solidFill>
              </a:rPr>
              <a:t>O que significam os níveis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28BAA327-1C09-4E6D-8D3F-3DBAD98D1AA0}"/>
              </a:ext>
            </a:extLst>
          </p:cNvPr>
          <p:cNvSpPr>
            <a:spLocks noGrp="1"/>
          </p:cNvSpPr>
          <p:nvPr/>
        </p:nvSpPr>
        <p:spPr>
          <a:xfrm>
            <a:off x="666750" y="6334125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526675"/>
                </a:solidFill>
              </a:defRPr>
            </a:defPPr>
            <a:lvl1pPr>
              <a:defRPr sz="1200" b="0">
                <a:solidFill>
                  <a:srgbClr val="526675"/>
                </a:solidFill>
              </a:defRPr>
            </a:lvl1pPr>
            <a:lvl2pPr>
              <a:defRPr sz="1200" b="0">
                <a:solidFill>
                  <a:srgbClr val="526675"/>
                </a:solidFill>
              </a:defRPr>
            </a:lvl2pPr>
            <a:lvl3pPr>
              <a:defRPr sz="1200" b="0">
                <a:solidFill>
                  <a:srgbClr val="526675"/>
                </a:solidFill>
              </a:defRPr>
            </a:lvl3pPr>
            <a:lvl4pPr>
              <a:defRPr sz="1200" b="0">
                <a:solidFill>
                  <a:srgbClr val="526675"/>
                </a:solidFill>
              </a:defRPr>
            </a:lvl4pPr>
            <a:lvl5pPr>
              <a:defRPr sz="1200" b="0">
                <a:solidFill>
                  <a:srgbClr val="526675"/>
                </a:solidFill>
              </a:defRPr>
            </a:lvl5pPr>
            <a:lvl6pPr>
              <a:defRPr sz="1200" b="0">
                <a:solidFill>
                  <a:srgbClr val="526675"/>
                </a:solidFill>
              </a:defRPr>
            </a:lvl6pPr>
            <a:lvl7pPr>
              <a:defRPr sz="1200" b="0">
                <a:solidFill>
                  <a:srgbClr val="526675"/>
                </a:solidFill>
              </a:defRPr>
            </a:lvl7pPr>
            <a:lvl8pPr>
              <a:defRPr sz="1200" b="0">
                <a:solidFill>
                  <a:srgbClr val="526675"/>
                </a:solidFill>
              </a:defRPr>
            </a:lvl8pPr>
            <a:lvl9pPr>
              <a:defRPr sz="1200" b="0">
                <a:solidFill>
                  <a:srgbClr val="526675"/>
                </a:solidFill>
              </a:defRPr>
            </a:lvl9pPr>
          </a:lstStyle>
          <a:p>
            <a:pPr>
              <a:defRPr sz="1200" b="0">
                <a:solidFill>
                  <a:srgbClr val="526675"/>
                </a:solidFill>
              </a:defRPr>
            </a:pPr>
            <a:r>
              <a:rPr sz="1200" b="0">
                <a:solidFill>
                  <a:srgbClr val="526675"/>
                </a:solidFill>
              </a:rPr>
              <a:t>AEVNB  /  PISA for Schools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6A35E773-1B40-4968-B529-A97726566597}"/>
              </a:ext>
            </a:extLst>
          </p:cNvPr>
          <p:cNvSpPr>
            <a:spLocks noGrp="1"/>
          </p:cNvSpPr>
          <p:nvPr/>
        </p:nvSpPr>
        <p:spPr>
          <a:xfrm>
            <a:off x="11049000" y="6315075"/>
            <a:ext cx="571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526675"/>
                </a:solidFill>
              </a:defRPr>
            </a:defPPr>
            <a:lvl1pPr>
              <a:defRPr sz="1350" b="0">
                <a:solidFill>
                  <a:srgbClr val="526675"/>
                </a:solidFill>
              </a:defRPr>
            </a:lvl1pPr>
            <a:lvl2pPr>
              <a:defRPr sz="1350" b="0">
                <a:solidFill>
                  <a:srgbClr val="526675"/>
                </a:solidFill>
              </a:defRPr>
            </a:lvl2pPr>
            <a:lvl3pPr>
              <a:defRPr sz="1350" b="0">
                <a:solidFill>
                  <a:srgbClr val="526675"/>
                </a:solidFill>
              </a:defRPr>
            </a:lvl3pPr>
            <a:lvl4pPr>
              <a:defRPr sz="1350" b="0">
                <a:solidFill>
                  <a:srgbClr val="526675"/>
                </a:solidFill>
              </a:defRPr>
            </a:lvl4pPr>
            <a:lvl5pPr>
              <a:defRPr sz="1350" b="0">
                <a:solidFill>
                  <a:srgbClr val="526675"/>
                </a:solidFill>
              </a:defRPr>
            </a:lvl5pPr>
            <a:lvl6pPr>
              <a:defRPr sz="1350" b="0">
                <a:solidFill>
                  <a:srgbClr val="526675"/>
                </a:solidFill>
              </a:defRPr>
            </a:lvl6pPr>
            <a:lvl7pPr>
              <a:defRPr sz="1350" b="0">
                <a:solidFill>
                  <a:srgbClr val="526675"/>
                </a:solidFill>
              </a:defRPr>
            </a:lvl7pPr>
            <a:lvl8pPr>
              <a:defRPr sz="1350" b="0">
                <a:solidFill>
                  <a:srgbClr val="526675"/>
                </a:solidFill>
              </a:defRPr>
            </a:lvl8pPr>
            <a:lvl9pPr>
              <a:defRPr sz="1350" b="0">
                <a:solidFill>
                  <a:srgbClr val="526675"/>
                </a:solidFill>
              </a:defRPr>
            </a:lvl9pPr>
          </a:lstStyle>
          <a:p>
            <a:pPr>
              <a:defRPr sz="1350" b="0">
                <a:solidFill>
                  <a:srgbClr val="526675"/>
                </a:solidFill>
              </a:defRPr>
            </a:pPr>
            <a:r>
              <a:rPr sz="1350" b="0">
                <a:solidFill>
                  <a:srgbClr val="526675"/>
                </a:solidFill>
              </a:rPr>
              <a:t>04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0236DDAB-BC5C-4FD0-B813-5F93A7DE40D6}"/>
              </a:ext>
            </a:extLst>
          </p:cNvPr>
          <p:cNvSpPr>
            <a:spLocks noGrp="1"/>
          </p:cNvSpPr>
          <p:nvPr/>
        </p:nvSpPr>
        <p:spPr>
          <a:xfrm>
            <a:off x="666750" y="195262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087F80"/>
                </a:solidFill>
              </a:defRPr>
            </a:defPPr>
            <a:lvl1pPr>
              <a:defRPr sz="2250" b="1">
                <a:solidFill>
                  <a:srgbClr val="087F80"/>
                </a:solidFill>
              </a:defRPr>
            </a:lvl1pPr>
            <a:lvl2pPr>
              <a:defRPr sz="2250" b="1">
                <a:solidFill>
                  <a:srgbClr val="087F80"/>
                </a:solidFill>
              </a:defRPr>
            </a:lvl2pPr>
            <a:lvl3pPr>
              <a:defRPr sz="2250" b="1">
                <a:solidFill>
                  <a:srgbClr val="087F80"/>
                </a:solidFill>
              </a:defRPr>
            </a:lvl3pPr>
            <a:lvl4pPr>
              <a:defRPr sz="2250" b="1">
                <a:solidFill>
                  <a:srgbClr val="087F80"/>
                </a:solidFill>
              </a:defRPr>
            </a:lvl4pPr>
            <a:lvl5pPr>
              <a:defRPr sz="2250" b="1">
                <a:solidFill>
                  <a:srgbClr val="087F80"/>
                </a:solidFill>
              </a:defRPr>
            </a:lvl5pPr>
            <a:lvl6pPr>
              <a:defRPr sz="2250" b="1">
                <a:solidFill>
                  <a:srgbClr val="087F80"/>
                </a:solidFill>
              </a:defRPr>
            </a:lvl6pPr>
            <a:lvl7pPr>
              <a:defRPr sz="2250" b="1">
                <a:solidFill>
                  <a:srgbClr val="087F80"/>
                </a:solidFill>
              </a:defRPr>
            </a:lvl7pPr>
            <a:lvl8pPr>
              <a:defRPr sz="2250" b="1">
                <a:solidFill>
                  <a:srgbClr val="087F80"/>
                </a:solidFill>
              </a:defRPr>
            </a:lvl8pPr>
            <a:lvl9pPr>
              <a:defRPr sz="2250" b="1">
                <a:solidFill>
                  <a:srgbClr val="087F80"/>
                </a:solidFill>
              </a:defRPr>
            </a:lvl9pPr>
          </a:lstStyle>
          <a:p>
            <a:pPr>
              <a:defRPr sz="2250" b="1">
                <a:solidFill>
                  <a:srgbClr val="087F80"/>
                </a:solidFill>
              </a:defRPr>
            </a:pPr>
            <a:r>
              <a:rPr sz="2250" b="1">
                <a:solidFill>
                  <a:srgbClr val="087F80"/>
                </a:solidFill>
              </a:rPr>
              <a:t>Abaixo do nível 2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1F791450-109B-4707-9670-6B9BB0FABAF7}"/>
              </a:ext>
            </a:extLst>
          </p:cNvPr>
          <p:cNvSpPr>
            <a:spLocks noGrp="1"/>
          </p:cNvSpPr>
          <p:nvPr/>
        </p:nvSpPr>
        <p:spPr>
          <a:xfrm>
            <a:off x="4048125" y="1952625"/>
            <a:ext cx="7429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0">
                <a:solidFill>
                  <a:srgbClr val="173347"/>
                </a:solidFill>
              </a:defRPr>
            </a:defPPr>
            <a:lvl1pPr>
              <a:defRPr sz="2250" b="0">
                <a:solidFill>
                  <a:srgbClr val="173347"/>
                </a:solidFill>
              </a:defRPr>
            </a:lvl1pPr>
            <a:lvl2pPr>
              <a:defRPr sz="2250" b="0">
                <a:solidFill>
                  <a:srgbClr val="173347"/>
                </a:solidFill>
              </a:defRPr>
            </a:lvl2pPr>
            <a:lvl3pPr>
              <a:defRPr sz="2250" b="0">
                <a:solidFill>
                  <a:srgbClr val="173347"/>
                </a:solidFill>
              </a:defRPr>
            </a:lvl3pPr>
            <a:lvl4pPr>
              <a:defRPr sz="2250" b="0">
                <a:solidFill>
                  <a:srgbClr val="173347"/>
                </a:solidFill>
              </a:defRPr>
            </a:lvl4pPr>
            <a:lvl5pPr>
              <a:defRPr sz="2250" b="0">
                <a:solidFill>
                  <a:srgbClr val="173347"/>
                </a:solidFill>
              </a:defRPr>
            </a:lvl5pPr>
            <a:lvl6pPr>
              <a:defRPr sz="2250" b="0">
                <a:solidFill>
                  <a:srgbClr val="173347"/>
                </a:solidFill>
              </a:defRPr>
            </a:lvl6pPr>
            <a:lvl7pPr>
              <a:defRPr sz="2250" b="0">
                <a:solidFill>
                  <a:srgbClr val="173347"/>
                </a:solidFill>
              </a:defRPr>
            </a:lvl7pPr>
            <a:lvl8pPr>
              <a:defRPr sz="2250" b="0">
                <a:solidFill>
                  <a:srgbClr val="173347"/>
                </a:solidFill>
              </a:defRPr>
            </a:lvl8pPr>
            <a:lvl9pPr>
              <a:defRPr sz="2250" b="0">
                <a:solidFill>
                  <a:srgbClr val="173347"/>
                </a:solidFill>
              </a:defRPr>
            </a:lvl9pPr>
          </a:lstStyle>
          <a:p>
            <a:pPr>
              <a:defRPr sz="2250" b="0">
                <a:solidFill>
                  <a:srgbClr val="173347"/>
                </a:solidFill>
              </a:defRPr>
            </a:pPr>
            <a:r>
              <a:rPr sz="2250" b="0">
                <a:solidFill>
                  <a:srgbClr val="173347"/>
                </a:solidFill>
              </a:rPr>
              <a:t>Dificuldades nas competências essenciais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2DC7490E-E4B1-4EB3-9492-C733F6A018B2}"/>
              </a:ext>
            </a:extLst>
          </p:cNvPr>
          <p:cNvSpPr>
            <a:spLocks noGrp="1"/>
          </p:cNvSpPr>
          <p:nvPr/>
        </p:nvSpPr>
        <p:spPr>
          <a:xfrm>
            <a:off x="666750" y="323850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087F80"/>
                </a:solidFill>
              </a:defRPr>
            </a:defPPr>
            <a:lvl1pPr>
              <a:defRPr sz="2250" b="1">
                <a:solidFill>
                  <a:srgbClr val="087F80"/>
                </a:solidFill>
              </a:defRPr>
            </a:lvl1pPr>
            <a:lvl2pPr>
              <a:defRPr sz="2250" b="1">
                <a:solidFill>
                  <a:srgbClr val="087F80"/>
                </a:solidFill>
              </a:defRPr>
            </a:lvl2pPr>
            <a:lvl3pPr>
              <a:defRPr sz="2250" b="1">
                <a:solidFill>
                  <a:srgbClr val="087F80"/>
                </a:solidFill>
              </a:defRPr>
            </a:lvl3pPr>
            <a:lvl4pPr>
              <a:defRPr sz="2250" b="1">
                <a:solidFill>
                  <a:srgbClr val="087F80"/>
                </a:solidFill>
              </a:defRPr>
            </a:lvl4pPr>
            <a:lvl5pPr>
              <a:defRPr sz="2250" b="1">
                <a:solidFill>
                  <a:srgbClr val="087F80"/>
                </a:solidFill>
              </a:defRPr>
            </a:lvl5pPr>
            <a:lvl6pPr>
              <a:defRPr sz="2250" b="1">
                <a:solidFill>
                  <a:srgbClr val="087F80"/>
                </a:solidFill>
              </a:defRPr>
            </a:lvl6pPr>
            <a:lvl7pPr>
              <a:defRPr sz="2250" b="1">
                <a:solidFill>
                  <a:srgbClr val="087F80"/>
                </a:solidFill>
              </a:defRPr>
            </a:lvl7pPr>
            <a:lvl8pPr>
              <a:defRPr sz="2250" b="1">
                <a:solidFill>
                  <a:srgbClr val="087F80"/>
                </a:solidFill>
              </a:defRPr>
            </a:lvl8pPr>
            <a:lvl9pPr>
              <a:defRPr sz="2250" b="1">
                <a:solidFill>
                  <a:srgbClr val="087F80"/>
                </a:solidFill>
              </a:defRPr>
            </a:lvl9pPr>
          </a:lstStyle>
          <a:p>
            <a:pPr>
              <a:defRPr sz="2250" b="1">
                <a:solidFill>
                  <a:srgbClr val="087F80"/>
                </a:solidFill>
              </a:defRPr>
            </a:pPr>
            <a:r>
              <a:rPr sz="2250" b="1">
                <a:solidFill>
                  <a:srgbClr val="087F80"/>
                </a:solidFill>
              </a:rPr>
              <a:t>Níveis 2 a 4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98FB02C1-7957-43DA-B26C-0220BA20F2E9}"/>
              </a:ext>
            </a:extLst>
          </p:cNvPr>
          <p:cNvSpPr>
            <a:spLocks noGrp="1"/>
          </p:cNvSpPr>
          <p:nvPr/>
        </p:nvSpPr>
        <p:spPr>
          <a:xfrm>
            <a:off x="4048125" y="3238500"/>
            <a:ext cx="7429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0">
                <a:solidFill>
                  <a:srgbClr val="173347"/>
                </a:solidFill>
              </a:defRPr>
            </a:defPPr>
            <a:lvl1pPr>
              <a:defRPr sz="2250" b="0">
                <a:solidFill>
                  <a:srgbClr val="173347"/>
                </a:solidFill>
              </a:defRPr>
            </a:lvl1pPr>
            <a:lvl2pPr>
              <a:defRPr sz="2250" b="0">
                <a:solidFill>
                  <a:srgbClr val="173347"/>
                </a:solidFill>
              </a:defRPr>
            </a:lvl2pPr>
            <a:lvl3pPr>
              <a:defRPr sz="2250" b="0">
                <a:solidFill>
                  <a:srgbClr val="173347"/>
                </a:solidFill>
              </a:defRPr>
            </a:lvl3pPr>
            <a:lvl4pPr>
              <a:defRPr sz="2250" b="0">
                <a:solidFill>
                  <a:srgbClr val="173347"/>
                </a:solidFill>
              </a:defRPr>
            </a:lvl4pPr>
            <a:lvl5pPr>
              <a:defRPr sz="2250" b="0">
                <a:solidFill>
                  <a:srgbClr val="173347"/>
                </a:solidFill>
              </a:defRPr>
            </a:lvl5pPr>
            <a:lvl6pPr>
              <a:defRPr sz="2250" b="0">
                <a:solidFill>
                  <a:srgbClr val="173347"/>
                </a:solidFill>
              </a:defRPr>
            </a:lvl6pPr>
            <a:lvl7pPr>
              <a:defRPr sz="2250" b="0">
                <a:solidFill>
                  <a:srgbClr val="173347"/>
                </a:solidFill>
              </a:defRPr>
            </a:lvl7pPr>
            <a:lvl8pPr>
              <a:defRPr sz="2250" b="0">
                <a:solidFill>
                  <a:srgbClr val="173347"/>
                </a:solidFill>
              </a:defRPr>
            </a:lvl8pPr>
            <a:lvl9pPr>
              <a:defRPr sz="2250" b="0">
                <a:solidFill>
                  <a:srgbClr val="173347"/>
                </a:solidFill>
              </a:defRPr>
            </a:lvl9pPr>
          </a:lstStyle>
          <a:p>
            <a:pPr>
              <a:defRPr sz="2250" b="0">
                <a:solidFill>
                  <a:srgbClr val="173347"/>
                </a:solidFill>
              </a:defRPr>
            </a:pPr>
            <a:r>
              <a:rPr sz="2250" b="0">
                <a:solidFill>
                  <a:srgbClr val="173347"/>
                </a:solidFill>
              </a:rPr>
              <a:t>Tarefas de exigência crescente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A238841A-1632-4E6D-B25C-1235F7619670}"/>
              </a:ext>
            </a:extLst>
          </p:cNvPr>
          <p:cNvSpPr>
            <a:spLocks noGrp="1"/>
          </p:cNvSpPr>
          <p:nvPr/>
        </p:nvSpPr>
        <p:spPr>
          <a:xfrm>
            <a:off x="666750" y="452437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087F80"/>
                </a:solidFill>
              </a:defRPr>
            </a:defPPr>
            <a:lvl1pPr>
              <a:defRPr sz="2250" b="1">
                <a:solidFill>
                  <a:srgbClr val="087F80"/>
                </a:solidFill>
              </a:defRPr>
            </a:lvl1pPr>
            <a:lvl2pPr>
              <a:defRPr sz="2250" b="1">
                <a:solidFill>
                  <a:srgbClr val="087F80"/>
                </a:solidFill>
              </a:defRPr>
            </a:lvl2pPr>
            <a:lvl3pPr>
              <a:defRPr sz="2250" b="1">
                <a:solidFill>
                  <a:srgbClr val="087F80"/>
                </a:solidFill>
              </a:defRPr>
            </a:lvl3pPr>
            <a:lvl4pPr>
              <a:defRPr sz="2250" b="1">
                <a:solidFill>
                  <a:srgbClr val="087F80"/>
                </a:solidFill>
              </a:defRPr>
            </a:lvl4pPr>
            <a:lvl5pPr>
              <a:defRPr sz="2250" b="1">
                <a:solidFill>
                  <a:srgbClr val="087F80"/>
                </a:solidFill>
              </a:defRPr>
            </a:lvl5pPr>
            <a:lvl6pPr>
              <a:defRPr sz="2250" b="1">
                <a:solidFill>
                  <a:srgbClr val="087F80"/>
                </a:solidFill>
              </a:defRPr>
            </a:lvl6pPr>
            <a:lvl7pPr>
              <a:defRPr sz="2250" b="1">
                <a:solidFill>
                  <a:srgbClr val="087F80"/>
                </a:solidFill>
              </a:defRPr>
            </a:lvl7pPr>
            <a:lvl8pPr>
              <a:defRPr sz="2250" b="1">
                <a:solidFill>
                  <a:srgbClr val="087F80"/>
                </a:solidFill>
              </a:defRPr>
            </a:lvl8pPr>
            <a:lvl9pPr>
              <a:defRPr sz="2250" b="1">
                <a:solidFill>
                  <a:srgbClr val="087F80"/>
                </a:solidFill>
              </a:defRPr>
            </a:lvl9pPr>
          </a:lstStyle>
          <a:p>
            <a:pPr>
              <a:defRPr sz="2250" b="1">
                <a:solidFill>
                  <a:srgbClr val="087F80"/>
                </a:solidFill>
              </a:defRPr>
            </a:pPr>
            <a:r>
              <a:rPr sz="2250" b="1">
                <a:solidFill>
                  <a:srgbClr val="087F80"/>
                </a:solidFill>
              </a:rPr>
              <a:t>Níveis 5 e 6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D5C74F06-241E-44D5-911E-E016343913A1}"/>
              </a:ext>
            </a:extLst>
          </p:cNvPr>
          <p:cNvSpPr>
            <a:spLocks noGrp="1"/>
          </p:cNvSpPr>
          <p:nvPr/>
        </p:nvSpPr>
        <p:spPr>
          <a:xfrm>
            <a:off x="4048125" y="4524375"/>
            <a:ext cx="7429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0">
                <a:solidFill>
                  <a:srgbClr val="173347"/>
                </a:solidFill>
              </a:defRPr>
            </a:defPPr>
            <a:lvl1pPr>
              <a:defRPr sz="2250" b="0">
                <a:solidFill>
                  <a:srgbClr val="173347"/>
                </a:solidFill>
              </a:defRPr>
            </a:lvl1pPr>
            <a:lvl2pPr>
              <a:defRPr sz="2250" b="0">
                <a:solidFill>
                  <a:srgbClr val="173347"/>
                </a:solidFill>
              </a:defRPr>
            </a:lvl2pPr>
            <a:lvl3pPr>
              <a:defRPr sz="2250" b="0">
                <a:solidFill>
                  <a:srgbClr val="173347"/>
                </a:solidFill>
              </a:defRPr>
            </a:lvl3pPr>
            <a:lvl4pPr>
              <a:defRPr sz="2250" b="0">
                <a:solidFill>
                  <a:srgbClr val="173347"/>
                </a:solidFill>
              </a:defRPr>
            </a:lvl4pPr>
            <a:lvl5pPr>
              <a:defRPr sz="2250" b="0">
                <a:solidFill>
                  <a:srgbClr val="173347"/>
                </a:solidFill>
              </a:defRPr>
            </a:lvl5pPr>
            <a:lvl6pPr>
              <a:defRPr sz="2250" b="0">
                <a:solidFill>
                  <a:srgbClr val="173347"/>
                </a:solidFill>
              </a:defRPr>
            </a:lvl6pPr>
            <a:lvl7pPr>
              <a:defRPr sz="2250" b="0">
                <a:solidFill>
                  <a:srgbClr val="173347"/>
                </a:solidFill>
              </a:defRPr>
            </a:lvl7pPr>
            <a:lvl8pPr>
              <a:defRPr sz="2250" b="0">
                <a:solidFill>
                  <a:srgbClr val="173347"/>
                </a:solidFill>
              </a:defRPr>
            </a:lvl8pPr>
            <a:lvl9pPr>
              <a:defRPr sz="2250" b="0">
                <a:solidFill>
                  <a:srgbClr val="173347"/>
                </a:solidFill>
              </a:defRPr>
            </a:lvl9pPr>
          </a:lstStyle>
          <a:p>
            <a:pPr>
              <a:defRPr sz="2250" b="0">
                <a:solidFill>
                  <a:srgbClr val="173347"/>
                </a:solidFill>
              </a:defRPr>
            </a:pPr>
            <a:r>
              <a:rPr sz="2250" b="0">
                <a:solidFill>
                  <a:srgbClr val="173347"/>
                </a:solidFill>
              </a:rPr>
              <a:t>Problemas complexos e maior autonomia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C059E4E7-F1E3-4C69-B880-4E922D259974}"/>
              </a:ext>
            </a:extLst>
          </p:cNvPr>
          <p:cNvSpPr>
            <a:spLocks noGrp="1"/>
          </p:cNvSpPr>
          <p:nvPr/>
        </p:nvSpPr>
        <p:spPr>
          <a:xfrm>
            <a:off x="666750" y="5905500"/>
            <a:ext cx="10668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526675"/>
                </a:solidFill>
              </a:defRPr>
            </a:defPPr>
            <a:lvl1pPr>
              <a:defRPr sz="1725" b="0">
                <a:solidFill>
                  <a:srgbClr val="526675"/>
                </a:solidFill>
              </a:defRPr>
            </a:lvl1pPr>
            <a:lvl2pPr>
              <a:defRPr sz="1725" b="0">
                <a:solidFill>
                  <a:srgbClr val="526675"/>
                </a:solidFill>
              </a:defRPr>
            </a:lvl2pPr>
            <a:lvl3pPr>
              <a:defRPr sz="1725" b="0">
                <a:solidFill>
                  <a:srgbClr val="526675"/>
                </a:solidFill>
              </a:defRPr>
            </a:lvl3pPr>
            <a:lvl4pPr>
              <a:defRPr sz="1725" b="0">
                <a:solidFill>
                  <a:srgbClr val="526675"/>
                </a:solidFill>
              </a:defRPr>
            </a:lvl4pPr>
            <a:lvl5pPr>
              <a:defRPr sz="1725" b="0">
                <a:solidFill>
                  <a:srgbClr val="526675"/>
                </a:solidFill>
              </a:defRPr>
            </a:lvl5pPr>
            <a:lvl6pPr>
              <a:defRPr sz="1725" b="0">
                <a:solidFill>
                  <a:srgbClr val="526675"/>
                </a:solidFill>
              </a:defRPr>
            </a:lvl6pPr>
            <a:lvl7pPr>
              <a:defRPr sz="1725" b="0">
                <a:solidFill>
                  <a:srgbClr val="526675"/>
                </a:solidFill>
              </a:defRPr>
            </a:lvl7pPr>
            <a:lvl8pPr>
              <a:defRPr sz="1725" b="0">
                <a:solidFill>
                  <a:srgbClr val="526675"/>
                </a:solidFill>
              </a:defRPr>
            </a:lvl8pPr>
            <a:lvl9pPr>
              <a:defRPr sz="1725" b="0">
                <a:solidFill>
                  <a:srgbClr val="526675"/>
                </a:solidFill>
              </a:defRPr>
            </a:lvl9pPr>
          </a:lstStyle>
          <a:p>
            <a:pPr>
              <a:defRPr sz="1725" b="0">
                <a:solidFill>
                  <a:srgbClr val="526675"/>
                </a:solidFill>
              </a:defRPr>
            </a:pPr>
            <a:r>
              <a:rPr sz="1725" b="0">
                <a:solidFill>
                  <a:srgbClr val="526675"/>
                </a:solidFill>
              </a:rPr>
              <a:t>Os níveis PISA não são classificações escolares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990" y="99777"/>
            <a:ext cx="1358019" cy="44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9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7C824FAF-852F-4A24-A668-83A5E605E2E7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0">
                <a:solidFill>
                  <a:srgbClr val="173347"/>
                </a:solidFill>
              </a:defRPr>
            </a:defPPr>
            <a:lvl1pPr>
              <a:defRPr sz="3450" b="0">
                <a:solidFill>
                  <a:srgbClr val="173347"/>
                </a:solidFill>
              </a:defRPr>
            </a:lvl1pPr>
            <a:lvl2pPr>
              <a:defRPr sz="3450" b="0">
                <a:solidFill>
                  <a:srgbClr val="173347"/>
                </a:solidFill>
              </a:defRPr>
            </a:lvl2pPr>
            <a:lvl3pPr>
              <a:defRPr sz="3450" b="0">
                <a:solidFill>
                  <a:srgbClr val="173347"/>
                </a:solidFill>
              </a:defRPr>
            </a:lvl3pPr>
            <a:lvl4pPr>
              <a:defRPr sz="3450" b="0">
                <a:solidFill>
                  <a:srgbClr val="173347"/>
                </a:solidFill>
              </a:defRPr>
            </a:lvl4pPr>
            <a:lvl5pPr>
              <a:defRPr sz="3450" b="0">
                <a:solidFill>
                  <a:srgbClr val="173347"/>
                </a:solidFill>
              </a:defRPr>
            </a:lvl5pPr>
            <a:lvl6pPr>
              <a:defRPr sz="3450" b="0">
                <a:solidFill>
                  <a:srgbClr val="173347"/>
                </a:solidFill>
              </a:defRPr>
            </a:lvl6pPr>
            <a:lvl7pPr>
              <a:defRPr sz="3450" b="0">
                <a:solidFill>
                  <a:srgbClr val="173347"/>
                </a:solidFill>
              </a:defRPr>
            </a:lvl7pPr>
            <a:lvl8pPr>
              <a:defRPr sz="3450" b="0">
                <a:solidFill>
                  <a:srgbClr val="173347"/>
                </a:solidFill>
              </a:defRPr>
            </a:lvl8pPr>
            <a:lvl9pPr>
              <a:defRPr sz="3450" b="0">
                <a:solidFill>
                  <a:srgbClr val="173347"/>
                </a:solidFill>
              </a:defRPr>
            </a:lvl9pPr>
          </a:lstStyle>
          <a:p>
            <a:pPr>
              <a:defRPr sz="3450" b="0">
                <a:solidFill>
                  <a:srgbClr val="173347"/>
                </a:solidFill>
              </a:defRPr>
            </a:pPr>
            <a:r>
              <a:rPr sz="3450" b="0" dirty="0" err="1">
                <a:solidFill>
                  <a:srgbClr val="173347"/>
                </a:solidFill>
              </a:rPr>
              <a:t>Menos</a:t>
            </a:r>
            <a:r>
              <a:rPr sz="3450" b="0" dirty="0">
                <a:solidFill>
                  <a:srgbClr val="173347"/>
                </a:solidFill>
              </a:rPr>
              <a:t> </a:t>
            </a:r>
            <a:r>
              <a:rPr sz="3450" b="0" dirty="0" err="1">
                <a:solidFill>
                  <a:srgbClr val="173347"/>
                </a:solidFill>
              </a:rPr>
              <a:t>dificuldades</a:t>
            </a:r>
            <a:r>
              <a:rPr sz="3450" b="0" dirty="0">
                <a:solidFill>
                  <a:srgbClr val="173347"/>
                </a:solidFill>
              </a:rPr>
              <a:t>, </a:t>
            </a:r>
            <a:r>
              <a:rPr sz="3450" b="0" dirty="0" err="1">
                <a:solidFill>
                  <a:srgbClr val="173347"/>
                </a:solidFill>
              </a:rPr>
              <a:t>mais</a:t>
            </a:r>
            <a:r>
              <a:rPr sz="3450" b="0" dirty="0">
                <a:solidFill>
                  <a:srgbClr val="173347"/>
                </a:solidFill>
              </a:rPr>
              <a:t> </a:t>
            </a:r>
            <a:r>
              <a:rPr sz="3450" b="0" dirty="0" err="1">
                <a:solidFill>
                  <a:srgbClr val="173347"/>
                </a:solidFill>
              </a:rPr>
              <a:t>alunos</a:t>
            </a:r>
            <a:r>
              <a:rPr sz="3450" b="0" dirty="0">
                <a:solidFill>
                  <a:srgbClr val="173347"/>
                </a:solidFill>
              </a:rPr>
              <a:t> </a:t>
            </a:r>
            <a:r>
              <a:rPr sz="3450" b="0" dirty="0" err="1">
                <a:solidFill>
                  <a:srgbClr val="173347"/>
                </a:solidFill>
              </a:rPr>
              <a:t>nos</a:t>
            </a:r>
            <a:r>
              <a:rPr sz="3450" b="0" dirty="0">
                <a:solidFill>
                  <a:srgbClr val="173347"/>
                </a:solidFill>
              </a:rPr>
              <a:t> </a:t>
            </a:r>
            <a:r>
              <a:rPr sz="3450" b="0" dirty="0" err="1">
                <a:solidFill>
                  <a:srgbClr val="173347"/>
                </a:solidFill>
              </a:rPr>
              <a:t>níveis</a:t>
            </a:r>
            <a:r>
              <a:rPr sz="3450" b="0" dirty="0">
                <a:solidFill>
                  <a:srgbClr val="173347"/>
                </a:solidFill>
              </a:rPr>
              <a:t> </a:t>
            </a:r>
            <a:r>
              <a:rPr sz="3450" b="0" dirty="0" err="1">
                <a:solidFill>
                  <a:srgbClr val="173347"/>
                </a:solidFill>
              </a:rPr>
              <a:t>elevados</a:t>
            </a:r>
            <a:endParaRPr sz="3450" b="0" dirty="0">
              <a:solidFill>
                <a:srgbClr val="173347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A8DFDE7B-C9D3-43E3-81A6-0D54BE2325D7}"/>
              </a:ext>
            </a:extLst>
          </p:cNvPr>
          <p:cNvSpPr>
            <a:spLocks noGrp="1"/>
          </p:cNvSpPr>
          <p:nvPr/>
        </p:nvSpPr>
        <p:spPr>
          <a:xfrm>
            <a:off x="666750" y="6334125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526675"/>
                </a:solidFill>
              </a:defRPr>
            </a:defPPr>
            <a:lvl1pPr>
              <a:defRPr sz="1200" b="0">
                <a:solidFill>
                  <a:srgbClr val="526675"/>
                </a:solidFill>
              </a:defRPr>
            </a:lvl1pPr>
            <a:lvl2pPr>
              <a:defRPr sz="1200" b="0">
                <a:solidFill>
                  <a:srgbClr val="526675"/>
                </a:solidFill>
              </a:defRPr>
            </a:lvl2pPr>
            <a:lvl3pPr>
              <a:defRPr sz="1200" b="0">
                <a:solidFill>
                  <a:srgbClr val="526675"/>
                </a:solidFill>
              </a:defRPr>
            </a:lvl3pPr>
            <a:lvl4pPr>
              <a:defRPr sz="1200" b="0">
                <a:solidFill>
                  <a:srgbClr val="526675"/>
                </a:solidFill>
              </a:defRPr>
            </a:lvl4pPr>
            <a:lvl5pPr>
              <a:defRPr sz="1200" b="0">
                <a:solidFill>
                  <a:srgbClr val="526675"/>
                </a:solidFill>
              </a:defRPr>
            </a:lvl5pPr>
            <a:lvl6pPr>
              <a:defRPr sz="1200" b="0">
                <a:solidFill>
                  <a:srgbClr val="526675"/>
                </a:solidFill>
              </a:defRPr>
            </a:lvl6pPr>
            <a:lvl7pPr>
              <a:defRPr sz="1200" b="0">
                <a:solidFill>
                  <a:srgbClr val="526675"/>
                </a:solidFill>
              </a:defRPr>
            </a:lvl7pPr>
            <a:lvl8pPr>
              <a:defRPr sz="1200" b="0">
                <a:solidFill>
                  <a:srgbClr val="526675"/>
                </a:solidFill>
              </a:defRPr>
            </a:lvl8pPr>
            <a:lvl9pPr>
              <a:defRPr sz="1200" b="0">
                <a:solidFill>
                  <a:srgbClr val="526675"/>
                </a:solidFill>
              </a:defRPr>
            </a:lvl9pPr>
          </a:lstStyle>
          <a:p>
            <a:pPr>
              <a:defRPr sz="1200" b="0">
                <a:solidFill>
                  <a:srgbClr val="526675"/>
                </a:solidFill>
              </a:defRPr>
            </a:pPr>
            <a:r>
              <a:rPr sz="1200" b="0">
                <a:solidFill>
                  <a:srgbClr val="526675"/>
                </a:solidFill>
              </a:rPr>
              <a:t>AEVNB  /  PISA for Schools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16D751F9-DD43-4C69-8772-673C0635607F}"/>
              </a:ext>
            </a:extLst>
          </p:cNvPr>
          <p:cNvSpPr>
            <a:spLocks noGrp="1"/>
          </p:cNvSpPr>
          <p:nvPr/>
        </p:nvSpPr>
        <p:spPr>
          <a:xfrm>
            <a:off x="11049000" y="6315075"/>
            <a:ext cx="571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526675"/>
                </a:solidFill>
              </a:defRPr>
            </a:defPPr>
            <a:lvl1pPr>
              <a:defRPr sz="1350" b="0">
                <a:solidFill>
                  <a:srgbClr val="526675"/>
                </a:solidFill>
              </a:defRPr>
            </a:lvl1pPr>
            <a:lvl2pPr>
              <a:defRPr sz="1350" b="0">
                <a:solidFill>
                  <a:srgbClr val="526675"/>
                </a:solidFill>
              </a:defRPr>
            </a:lvl2pPr>
            <a:lvl3pPr>
              <a:defRPr sz="1350" b="0">
                <a:solidFill>
                  <a:srgbClr val="526675"/>
                </a:solidFill>
              </a:defRPr>
            </a:lvl3pPr>
            <a:lvl4pPr>
              <a:defRPr sz="1350" b="0">
                <a:solidFill>
                  <a:srgbClr val="526675"/>
                </a:solidFill>
              </a:defRPr>
            </a:lvl4pPr>
            <a:lvl5pPr>
              <a:defRPr sz="1350" b="0">
                <a:solidFill>
                  <a:srgbClr val="526675"/>
                </a:solidFill>
              </a:defRPr>
            </a:lvl5pPr>
            <a:lvl6pPr>
              <a:defRPr sz="1350" b="0">
                <a:solidFill>
                  <a:srgbClr val="526675"/>
                </a:solidFill>
              </a:defRPr>
            </a:lvl6pPr>
            <a:lvl7pPr>
              <a:defRPr sz="1350" b="0">
                <a:solidFill>
                  <a:srgbClr val="526675"/>
                </a:solidFill>
              </a:defRPr>
            </a:lvl7pPr>
            <a:lvl8pPr>
              <a:defRPr sz="1350" b="0">
                <a:solidFill>
                  <a:srgbClr val="526675"/>
                </a:solidFill>
              </a:defRPr>
            </a:lvl8pPr>
            <a:lvl9pPr>
              <a:defRPr sz="1350" b="0">
                <a:solidFill>
                  <a:srgbClr val="526675"/>
                </a:solidFill>
              </a:defRPr>
            </a:lvl9pPr>
          </a:lstStyle>
          <a:p>
            <a:pPr>
              <a:defRPr sz="1350" b="0">
                <a:solidFill>
                  <a:srgbClr val="526675"/>
                </a:solidFill>
              </a:defRPr>
            </a:pPr>
            <a:r>
              <a:rPr sz="1350" b="0">
                <a:solidFill>
                  <a:srgbClr val="526675"/>
                </a:solidFill>
              </a:rPr>
              <a:t>05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xmlns="" id="{7F264FE8-D338-49E2-B2C4-2A3B44DBA1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2169228"/>
              </p:ext>
            </p:extLst>
          </p:nvPr>
        </p:nvGraphicFramePr>
        <p:xfrm>
          <a:off x="1103579" y="1552575"/>
          <a:ext cx="9889591" cy="3714753"/>
        </p:xfrm>
        <a:graphic>
          <a:graphicData uri="http://schemas.openxmlformats.org/drawingml/2006/table">
            <a:tbl>
              <a:tblPr/>
              <a:tblGrid>
                <a:gridCol w="3714750"/>
                <a:gridCol w="2290904"/>
                <a:gridCol w="2109457"/>
                <a:gridCol w="1774480"/>
              </a:tblGrid>
              <a:tr h="530679">
                <a:tc>
                  <a:txBody>
                    <a:bodyPr/>
                    <a:lstStyle/>
                    <a:p>
                      <a:pPr algn="ctr"/>
                      <a:r>
                        <a:rPr sz="1875" b="1" dirty="0" err="1">
                          <a:solidFill>
                            <a:srgbClr val="FFFFFF"/>
                          </a:solidFill>
                        </a:rPr>
                        <a:t>Área</a:t>
                      </a:r>
                      <a:r>
                        <a:rPr sz="1875" b="1" dirty="0">
                          <a:solidFill>
                            <a:srgbClr val="FFFFFF"/>
                          </a:solidFill>
                        </a:rPr>
                        <a:t> / </a:t>
                      </a:r>
                      <a:r>
                        <a:rPr sz="1875" b="1" dirty="0" err="1">
                          <a:solidFill>
                            <a:srgbClr val="FFFFFF"/>
                          </a:solidFill>
                        </a:rPr>
                        <a:t>grupo</a:t>
                      </a:r>
                      <a:endParaRPr sz="1875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4763">
                      <a:solidFill>
                        <a:srgbClr val="E0DDD5"/>
                      </a:solidFill>
                      <a:prstDash val="soli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>
                      <a:solidFill>
                        <a:srgbClr val="E0DDD5"/>
                      </a:solidFill>
                      <a:prstDash val="soli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087F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 dirty="0" err="1">
                          <a:solidFill>
                            <a:srgbClr val="FFFFFF"/>
                          </a:solidFill>
                        </a:rPr>
                        <a:t>Abaixo</a:t>
                      </a:r>
                      <a:r>
                        <a:rPr sz="1875" b="1" dirty="0">
                          <a:solidFill>
                            <a:srgbClr val="FFFFFF"/>
                          </a:solidFill>
                        </a:rPr>
                        <a:t> do </a:t>
                      </a:r>
                      <a:r>
                        <a:rPr sz="1875" b="1" dirty="0" err="1">
                          <a:solidFill>
                            <a:srgbClr val="FFFFFF"/>
                          </a:solidFill>
                        </a:rPr>
                        <a:t>nível</a:t>
                      </a:r>
                      <a:r>
                        <a:rPr sz="1875" b="1" dirty="0">
                          <a:solidFill>
                            <a:srgbClr val="FFFFFF"/>
                          </a:solidFill>
                        </a:rPr>
                        <a:t> 2</a:t>
                      </a: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>
                      <a:solidFill>
                        <a:srgbClr val="E0DDD5"/>
                      </a:solidFill>
                      <a:prstDash val="soli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087F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 dirty="0" err="1">
                          <a:solidFill>
                            <a:srgbClr val="FFFFFF"/>
                          </a:solidFill>
                        </a:rPr>
                        <a:t>Níveis</a:t>
                      </a:r>
                      <a:r>
                        <a:rPr sz="1875" b="1" dirty="0">
                          <a:solidFill>
                            <a:srgbClr val="FFFFFF"/>
                          </a:solidFill>
                        </a:rPr>
                        <a:t> 2 a 4</a:t>
                      </a: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>
                      <a:solidFill>
                        <a:srgbClr val="E0DDD5"/>
                      </a:solidFill>
                      <a:prstDash val="soli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087F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 dirty="0" err="1">
                          <a:solidFill>
                            <a:srgbClr val="FFFFFF"/>
                          </a:solidFill>
                        </a:rPr>
                        <a:t>Níveis</a:t>
                      </a:r>
                      <a:r>
                        <a:rPr sz="1875" b="1" dirty="0">
                          <a:solidFill>
                            <a:srgbClr val="FFFFFF"/>
                          </a:solidFill>
                        </a:rPr>
                        <a:t> 5 e 6</a:t>
                      </a: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>
                      <a:solidFill>
                        <a:srgbClr val="E0DDD5"/>
                      </a:solidFill>
                      <a:prstDash val="soli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087F80"/>
                    </a:solidFill>
                  </a:tcPr>
                </a:tc>
              </a:tr>
              <a:tr h="530679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347"/>
                          </a:solidFill>
                        </a:rPr>
                        <a:t>Leitura · AEVNB</a:t>
                      </a:r>
                    </a:p>
                  </a:txBody>
                  <a:tcPr>
                    <a:lnL w="4763">
                      <a:solidFill>
                        <a:srgbClr val="E0DDD5"/>
                      </a:solidFill>
                      <a:prstDash val="soli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pt-PT" sz="1875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sz="1875" b="1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sz="1875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E1EC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0">
                          <a:solidFill>
                            <a:srgbClr val="173347"/>
                          </a:solidFill>
                        </a:rPr>
                        <a:t>78%</a:t>
                      </a: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0" dirty="0">
                          <a:solidFill>
                            <a:srgbClr val="173347"/>
                          </a:solidFill>
                        </a:rPr>
                        <a:t>4%</a:t>
                      </a: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F7F4ED"/>
                    </a:solidFill>
                  </a:tcPr>
                </a:tc>
              </a:tr>
              <a:tr h="530679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347"/>
                          </a:solidFill>
                        </a:rPr>
                        <a:t>Leitura · Médio Tejo</a:t>
                      </a:r>
                    </a:p>
                  </a:txBody>
                  <a:tcPr>
                    <a:lnL w="4763">
                      <a:solidFill>
                        <a:srgbClr val="E0DDD5"/>
                      </a:solidFill>
                      <a:prstDash val="soli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173347"/>
                          </a:solidFill>
                        </a:rPr>
                        <a:t>31%</a:t>
                      </a: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E1EC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0">
                          <a:solidFill>
                            <a:srgbClr val="173347"/>
                          </a:solidFill>
                        </a:rPr>
                        <a:t>67%</a:t>
                      </a: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0" dirty="0">
                          <a:solidFill>
                            <a:srgbClr val="173347"/>
                          </a:solidFill>
                        </a:rPr>
                        <a:t>2%</a:t>
                      </a: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F7F4ED"/>
                    </a:solidFill>
                  </a:tcPr>
                </a:tc>
              </a:tr>
              <a:tr h="530679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347"/>
                          </a:solidFill>
                        </a:rPr>
                        <a:t>Matemática · AEVNB</a:t>
                      </a:r>
                    </a:p>
                  </a:txBody>
                  <a:tcPr>
                    <a:lnL w="4763">
                      <a:solidFill>
                        <a:srgbClr val="E0DDD5"/>
                      </a:solidFill>
                      <a:prstDash val="soli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173347"/>
                          </a:solidFill>
                        </a:rPr>
                        <a:t>21%</a:t>
                      </a: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E1EC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0">
                          <a:solidFill>
                            <a:srgbClr val="173347"/>
                          </a:solidFill>
                        </a:rPr>
                        <a:t>67%</a:t>
                      </a: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0" dirty="0">
                          <a:solidFill>
                            <a:srgbClr val="173347"/>
                          </a:solidFill>
                        </a:rPr>
                        <a:t>12%</a:t>
                      </a: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F7F4ED"/>
                    </a:solidFill>
                  </a:tcPr>
                </a:tc>
              </a:tr>
              <a:tr h="530679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347"/>
                          </a:solidFill>
                        </a:rPr>
                        <a:t>Matemática · Médio Tejo</a:t>
                      </a:r>
                    </a:p>
                  </a:txBody>
                  <a:tcPr>
                    <a:lnL w="4763">
                      <a:solidFill>
                        <a:srgbClr val="E0DDD5"/>
                      </a:solidFill>
                      <a:prstDash val="soli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pt-PT" sz="1875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sz="1875" b="1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sz="1875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E1EC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0">
                          <a:solidFill>
                            <a:srgbClr val="173347"/>
                          </a:solidFill>
                        </a:rPr>
                        <a:t>62%</a:t>
                      </a: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0" dirty="0">
                          <a:solidFill>
                            <a:srgbClr val="173347"/>
                          </a:solidFill>
                        </a:rPr>
                        <a:t>5%</a:t>
                      </a: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F7F4ED"/>
                    </a:solidFill>
                  </a:tcPr>
                </a:tc>
              </a:tr>
              <a:tr h="530679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347"/>
                          </a:solidFill>
                        </a:rPr>
                        <a:t>Ciências · AEVNB</a:t>
                      </a:r>
                    </a:p>
                  </a:txBody>
                  <a:tcPr>
                    <a:lnL w="4763">
                      <a:solidFill>
                        <a:srgbClr val="E0DDD5"/>
                      </a:solidFill>
                      <a:prstDash val="soli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75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r>
                        <a:rPr sz="1875" b="1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sz="1875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E1EC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0" dirty="0" smtClean="0">
                          <a:solidFill>
                            <a:srgbClr val="173347"/>
                          </a:solidFill>
                        </a:rPr>
                        <a:t>7</a:t>
                      </a:r>
                      <a:r>
                        <a:rPr lang="pt-PT" sz="1875" b="0" smtClean="0">
                          <a:solidFill>
                            <a:srgbClr val="173347"/>
                          </a:solidFill>
                        </a:rPr>
                        <a:t>6</a:t>
                      </a:r>
                      <a:r>
                        <a:rPr sz="1875" b="0" smtClean="0">
                          <a:solidFill>
                            <a:srgbClr val="173347"/>
                          </a:solidFill>
                        </a:rPr>
                        <a:t>%</a:t>
                      </a:r>
                      <a:endParaRPr sz="1875" b="0">
                        <a:solidFill>
                          <a:srgbClr val="173347"/>
                        </a:solidFill>
                      </a:endParaRP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0" dirty="0">
                          <a:solidFill>
                            <a:srgbClr val="173347"/>
                          </a:solidFill>
                        </a:rPr>
                        <a:t>6%</a:t>
                      </a: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F7F4ED"/>
                    </a:solidFill>
                  </a:tcPr>
                </a:tc>
              </a:tr>
              <a:tr h="530679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73347"/>
                          </a:solidFill>
                        </a:rPr>
                        <a:t>Ciências · Médio Tejo</a:t>
                      </a:r>
                    </a:p>
                  </a:txBody>
                  <a:tcPr>
                    <a:lnL w="4763">
                      <a:solidFill>
                        <a:srgbClr val="E0DDD5"/>
                      </a:solidFill>
                      <a:prstDash val="soli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75" b="1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r>
                        <a:rPr sz="1875" b="1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sz="1875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E1EC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0">
                          <a:solidFill>
                            <a:srgbClr val="173347"/>
                          </a:solidFill>
                        </a:rPr>
                        <a:t>67%</a:t>
                      </a: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F7F4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0" dirty="0">
                          <a:solidFill>
                            <a:srgbClr val="173347"/>
                          </a:solidFill>
                        </a:rPr>
                        <a:t>4%</a:t>
                      </a:r>
                    </a:p>
                  </a:txBody>
                  <a:tcPr>
                    <a:lnL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E0DDD5"/>
                      </a:solidFill>
                      <a:prstDash val="solid"/>
                    </a:lnR>
                    <a:lnT w="4763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E0DDD5"/>
                      </a:solidFill>
                      <a:prstDash val="solid"/>
                    </a:lnB>
                    <a:solidFill>
                      <a:srgbClr val="F7F4ED"/>
                    </a:solidFill>
                  </a:tcPr>
                </a:tc>
              </a:tr>
            </a:tbl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1B9E59F4-CBC0-48D8-9B15-2C0C56DB0E13}"/>
              </a:ext>
            </a:extLst>
          </p:cNvPr>
          <p:cNvSpPr>
            <a:spLocks noGrp="1"/>
          </p:cNvSpPr>
          <p:nvPr/>
        </p:nvSpPr>
        <p:spPr>
          <a:xfrm>
            <a:off x="666750" y="5572125"/>
            <a:ext cx="10763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087F80"/>
                </a:solidFill>
              </a:defRPr>
            </a:defPPr>
            <a:lvl1pPr>
              <a:defRPr sz="2325" b="1">
                <a:solidFill>
                  <a:srgbClr val="087F80"/>
                </a:solidFill>
              </a:defRPr>
            </a:lvl1pPr>
            <a:lvl2pPr>
              <a:defRPr sz="2325" b="1">
                <a:solidFill>
                  <a:srgbClr val="087F80"/>
                </a:solidFill>
              </a:defRPr>
            </a:lvl2pPr>
            <a:lvl3pPr>
              <a:defRPr sz="2325" b="1">
                <a:solidFill>
                  <a:srgbClr val="087F80"/>
                </a:solidFill>
              </a:defRPr>
            </a:lvl3pPr>
            <a:lvl4pPr>
              <a:defRPr sz="2325" b="1">
                <a:solidFill>
                  <a:srgbClr val="087F80"/>
                </a:solidFill>
              </a:defRPr>
            </a:lvl4pPr>
            <a:lvl5pPr>
              <a:defRPr sz="2325" b="1">
                <a:solidFill>
                  <a:srgbClr val="087F80"/>
                </a:solidFill>
              </a:defRPr>
            </a:lvl5pPr>
            <a:lvl6pPr>
              <a:defRPr sz="2325" b="1">
                <a:solidFill>
                  <a:srgbClr val="087F80"/>
                </a:solidFill>
              </a:defRPr>
            </a:lvl6pPr>
            <a:lvl7pPr>
              <a:defRPr sz="2325" b="1">
                <a:solidFill>
                  <a:srgbClr val="087F80"/>
                </a:solidFill>
              </a:defRPr>
            </a:lvl7pPr>
            <a:lvl8pPr>
              <a:defRPr sz="2325" b="1">
                <a:solidFill>
                  <a:srgbClr val="087F80"/>
                </a:solidFill>
              </a:defRPr>
            </a:lvl8pPr>
            <a:lvl9pPr>
              <a:defRPr sz="2325" b="1">
                <a:solidFill>
                  <a:srgbClr val="087F80"/>
                </a:solidFill>
              </a:defRPr>
            </a:lvl9pPr>
          </a:lstStyle>
          <a:p>
            <a:pPr algn="ctr">
              <a:defRPr sz="2325" b="1">
                <a:solidFill>
                  <a:srgbClr val="087F80"/>
                </a:solidFill>
              </a:defRPr>
            </a:pPr>
            <a:r>
              <a:rPr sz="2325" b="1" dirty="0" err="1">
                <a:solidFill>
                  <a:srgbClr val="087F80"/>
                </a:solidFill>
              </a:rPr>
              <a:t>Cerca</a:t>
            </a:r>
            <a:r>
              <a:rPr sz="2325" b="1" dirty="0">
                <a:solidFill>
                  <a:srgbClr val="087F80"/>
                </a:solidFill>
              </a:rPr>
              <a:t> de 1 </a:t>
            </a:r>
            <a:r>
              <a:rPr sz="2325" b="1" dirty="0" err="1">
                <a:solidFill>
                  <a:srgbClr val="087F80"/>
                </a:solidFill>
              </a:rPr>
              <a:t>em</a:t>
            </a:r>
            <a:r>
              <a:rPr sz="2325" b="1" dirty="0">
                <a:solidFill>
                  <a:srgbClr val="087F80"/>
                </a:solidFill>
              </a:rPr>
              <a:t> </a:t>
            </a:r>
            <a:r>
              <a:rPr sz="2325" b="1" dirty="0" err="1">
                <a:solidFill>
                  <a:srgbClr val="087F80"/>
                </a:solidFill>
              </a:rPr>
              <a:t>cada</a:t>
            </a:r>
            <a:r>
              <a:rPr sz="2325" b="1" dirty="0">
                <a:solidFill>
                  <a:srgbClr val="087F80"/>
                </a:solidFill>
              </a:rPr>
              <a:t> 5 </a:t>
            </a:r>
            <a:r>
              <a:rPr sz="2325" b="1" dirty="0" err="1">
                <a:solidFill>
                  <a:srgbClr val="087F80"/>
                </a:solidFill>
              </a:rPr>
              <a:t>alunos</a:t>
            </a:r>
            <a:r>
              <a:rPr sz="2325" b="1" dirty="0">
                <a:solidFill>
                  <a:srgbClr val="087F80"/>
                </a:solidFill>
              </a:rPr>
              <a:t> continua a </a:t>
            </a:r>
            <a:r>
              <a:rPr sz="2325" b="1" dirty="0" err="1">
                <a:solidFill>
                  <a:srgbClr val="087F80"/>
                </a:solidFill>
              </a:rPr>
              <a:t>precisar</a:t>
            </a:r>
            <a:r>
              <a:rPr sz="2325" b="1" dirty="0">
                <a:solidFill>
                  <a:srgbClr val="087F80"/>
                </a:solidFill>
              </a:rPr>
              <a:t> de </a:t>
            </a:r>
            <a:r>
              <a:rPr lang="pt-PT" sz="2325" b="1" dirty="0" smtClean="0">
                <a:solidFill>
                  <a:srgbClr val="087F80"/>
                </a:solidFill>
              </a:rPr>
              <a:t>reforço</a:t>
            </a:r>
            <a:endParaRPr sz="2325" b="1" dirty="0">
              <a:solidFill>
                <a:srgbClr val="087F80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409" y="118088"/>
            <a:ext cx="1358019" cy="44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09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E13BADD0-FE0F-4A68-839D-48A08B2344E9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0">
                <a:solidFill>
                  <a:srgbClr val="173347"/>
                </a:solidFill>
              </a:defRPr>
            </a:defPPr>
            <a:lvl1pPr>
              <a:defRPr sz="3450" b="0">
                <a:solidFill>
                  <a:srgbClr val="173347"/>
                </a:solidFill>
              </a:defRPr>
            </a:lvl1pPr>
            <a:lvl2pPr>
              <a:defRPr sz="3450" b="0">
                <a:solidFill>
                  <a:srgbClr val="173347"/>
                </a:solidFill>
              </a:defRPr>
            </a:lvl2pPr>
            <a:lvl3pPr>
              <a:defRPr sz="3450" b="0">
                <a:solidFill>
                  <a:srgbClr val="173347"/>
                </a:solidFill>
              </a:defRPr>
            </a:lvl3pPr>
            <a:lvl4pPr>
              <a:defRPr sz="3450" b="0">
                <a:solidFill>
                  <a:srgbClr val="173347"/>
                </a:solidFill>
              </a:defRPr>
            </a:lvl4pPr>
            <a:lvl5pPr>
              <a:defRPr sz="3450" b="0">
                <a:solidFill>
                  <a:srgbClr val="173347"/>
                </a:solidFill>
              </a:defRPr>
            </a:lvl5pPr>
            <a:lvl6pPr>
              <a:defRPr sz="3450" b="0">
                <a:solidFill>
                  <a:srgbClr val="173347"/>
                </a:solidFill>
              </a:defRPr>
            </a:lvl6pPr>
            <a:lvl7pPr>
              <a:defRPr sz="3450" b="0">
                <a:solidFill>
                  <a:srgbClr val="173347"/>
                </a:solidFill>
              </a:defRPr>
            </a:lvl7pPr>
            <a:lvl8pPr>
              <a:defRPr sz="3450" b="0">
                <a:solidFill>
                  <a:srgbClr val="173347"/>
                </a:solidFill>
              </a:defRPr>
            </a:lvl8pPr>
            <a:lvl9pPr>
              <a:defRPr sz="3450" b="0">
                <a:solidFill>
                  <a:srgbClr val="173347"/>
                </a:solidFill>
              </a:defRPr>
            </a:lvl9pPr>
          </a:lstStyle>
          <a:p>
            <a:pPr>
              <a:defRPr sz="3450" b="0">
                <a:solidFill>
                  <a:srgbClr val="173347"/>
                </a:solidFill>
              </a:defRPr>
            </a:pPr>
            <a:r>
              <a:rPr sz="3450" b="0">
                <a:solidFill>
                  <a:srgbClr val="173347"/>
                </a:solidFill>
              </a:rPr>
              <a:t>Leitura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5A72A2FC-7BBA-461C-8659-7788680DEF60}"/>
              </a:ext>
            </a:extLst>
          </p:cNvPr>
          <p:cNvSpPr>
            <a:spLocks noGrp="1"/>
          </p:cNvSpPr>
          <p:nvPr/>
        </p:nvSpPr>
        <p:spPr>
          <a:xfrm>
            <a:off x="666750" y="6334125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526675"/>
                </a:solidFill>
              </a:defRPr>
            </a:defPPr>
            <a:lvl1pPr>
              <a:defRPr sz="1200" b="0">
                <a:solidFill>
                  <a:srgbClr val="526675"/>
                </a:solidFill>
              </a:defRPr>
            </a:lvl1pPr>
            <a:lvl2pPr>
              <a:defRPr sz="1200" b="0">
                <a:solidFill>
                  <a:srgbClr val="526675"/>
                </a:solidFill>
              </a:defRPr>
            </a:lvl2pPr>
            <a:lvl3pPr>
              <a:defRPr sz="1200" b="0">
                <a:solidFill>
                  <a:srgbClr val="526675"/>
                </a:solidFill>
              </a:defRPr>
            </a:lvl3pPr>
            <a:lvl4pPr>
              <a:defRPr sz="1200" b="0">
                <a:solidFill>
                  <a:srgbClr val="526675"/>
                </a:solidFill>
              </a:defRPr>
            </a:lvl4pPr>
            <a:lvl5pPr>
              <a:defRPr sz="1200" b="0">
                <a:solidFill>
                  <a:srgbClr val="526675"/>
                </a:solidFill>
              </a:defRPr>
            </a:lvl5pPr>
            <a:lvl6pPr>
              <a:defRPr sz="1200" b="0">
                <a:solidFill>
                  <a:srgbClr val="526675"/>
                </a:solidFill>
              </a:defRPr>
            </a:lvl6pPr>
            <a:lvl7pPr>
              <a:defRPr sz="1200" b="0">
                <a:solidFill>
                  <a:srgbClr val="526675"/>
                </a:solidFill>
              </a:defRPr>
            </a:lvl7pPr>
            <a:lvl8pPr>
              <a:defRPr sz="1200" b="0">
                <a:solidFill>
                  <a:srgbClr val="526675"/>
                </a:solidFill>
              </a:defRPr>
            </a:lvl8pPr>
            <a:lvl9pPr>
              <a:defRPr sz="1200" b="0">
                <a:solidFill>
                  <a:srgbClr val="526675"/>
                </a:solidFill>
              </a:defRPr>
            </a:lvl9pPr>
          </a:lstStyle>
          <a:p>
            <a:pPr>
              <a:defRPr sz="1200" b="0">
                <a:solidFill>
                  <a:srgbClr val="526675"/>
                </a:solidFill>
              </a:defRPr>
            </a:pPr>
            <a:r>
              <a:rPr sz="1200" b="0">
                <a:solidFill>
                  <a:srgbClr val="526675"/>
                </a:solidFill>
              </a:rPr>
              <a:t>AEVNB  /  PISA for Schools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77C73A1B-C4E7-4508-824E-FBC1B6B5BDF2}"/>
              </a:ext>
            </a:extLst>
          </p:cNvPr>
          <p:cNvSpPr>
            <a:spLocks noGrp="1"/>
          </p:cNvSpPr>
          <p:nvPr/>
        </p:nvSpPr>
        <p:spPr>
          <a:xfrm>
            <a:off x="11049000" y="6315075"/>
            <a:ext cx="571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526675"/>
                </a:solidFill>
              </a:defRPr>
            </a:defPPr>
            <a:lvl1pPr>
              <a:defRPr sz="1350" b="0">
                <a:solidFill>
                  <a:srgbClr val="526675"/>
                </a:solidFill>
              </a:defRPr>
            </a:lvl1pPr>
            <a:lvl2pPr>
              <a:defRPr sz="1350" b="0">
                <a:solidFill>
                  <a:srgbClr val="526675"/>
                </a:solidFill>
              </a:defRPr>
            </a:lvl2pPr>
            <a:lvl3pPr>
              <a:defRPr sz="1350" b="0">
                <a:solidFill>
                  <a:srgbClr val="526675"/>
                </a:solidFill>
              </a:defRPr>
            </a:lvl3pPr>
            <a:lvl4pPr>
              <a:defRPr sz="1350" b="0">
                <a:solidFill>
                  <a:srgbClr val="526675"/>
                </a:solidFill>
              </a:defRPr>
            </a:lvl4pPr>
            <a:lvl5pPr>
              <a:defRPr sz="1350" b="0">
                <a:solidFill>
                  <a:srgbClr val="526675"/>
                </a:solidFill>
              </a:defRPr>
            </a:lvl5pPr>
            <a:lvl6pPr>
              <a:defRPr sz="1350" b="0">
                <a:solidFill>
                  <a:srgbClr val="526675"/>
                </a:solidFill>
              </a:defRPr>
            </a:lvl6pPr>
            <a:lvl7pPr>
              <a:defRPr sz="1350" b="0">
                <a:solidFill>
                  <a:srgbClr val="526675"/>
                </a:solidFill>
              </a:defRPr>
            </a:lvl7pPr>
            <a:lvl8pPr>
              <a:defRPr sz="1350" b="0">
                <a:solidFill>
                  <a:srgbClr val="526675"/>
                </a:solidFill>
              </a:defRPr>
            </a:lvl8pPr>
            <a:lvl9pPr>
              <a:defRPr sz="1350" b="0">
                <a:solidFill>
                  <a:srgbClr val="526675"/>
                </a:solidFill>
              </a:defRPr>
            </a:lvl9pPr>
          </a:lstStyle>
          <a:p>
            <a:pPr>
              <a:defRPr sz="1350" b="0">
                <a:solidFill>
                  <a:srgbClr val="526675"/>
                </a:solidFill>
              </a:defRPr>
            </a:pPr>
            <a:r>
              <a:rPr sz="1350" b="0">
                <a:solidFill>
                  <a:srgbClr val="526675"/>
                </a:solidFill>
              </a:rPr>
              <a:t>06</a:t>
            </a:r>
          </a:p>
        </p:txBody>
      </p:sp>
      <p:graphicFrame>
        <p:nvGraphicFramePr>
          <p:cNvPr id="4" name="Chart">
            <a:extLst>
              <a:ext uri="{FF2B5EF4-FFF2-40B4-BE49-F238E27FC236}">
                <a16:creationId xmlns:a16="http://schemas.microsoft.com/office/drawing/2014/main" xmlns="" id="{B6D66C31-0269-4260-9F20-5C62C7A510D4}"/>
              </a:ext>
            </a:extLst>
          </p:cNvPr>
          <p:cNvGraphicFramePr/>
          <p:nvPr/>
        </p:nvGraphicFramePr>
        <p:xfrm>
          <a:off x="523875" y="1952625"/>
          <a:ext cx="7286625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F215D799-F9CA-4480-A763-B14024BE700C}"/>
              </a:ext>
            </a:extLst>
          </p:cNvPr>
          <p:cNvSpPr>
            <a:spLocks noGrp="1"/>
          </p:cNvSpPr>
          <p:nvPr/>
        </p:nvSpPr>
        <p:spPr>
          <a:xfrm>
            <a:off x="8334375" y="2000250"/>
            <a:ext cx="3143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B96448"/>
                </a:solidFill>
              </a:defRPr>
            </a:defPPr>
            <a:lvl1pPr>
              <a:defRPr sz="1350" b="1">
                <a:solidFill>
                  <a:srgbClr val="B96448"/>
                </a:solidFill>
              </a:defRPr>
            </a:lvl1pPr>
            <a:lvl2pPr>
              <a:defRPr sz="1350" b="1">
                <a:solidFill>
                  <a:srgbClr val="B96448"/>
                </a:solidFill>
              </a:defRPr>
            </a:lvl2pPr>
            <a:lvl3pPr>
              <a:defRPr sz="1350" b="1">
                <a:solidFill>
                  <a:srgbClr val="B96448"/>
                </a:solidFill>
              </a:defRPr>
            </a:lvl3pPr>
            <a:lvl4pPr>
              <a:defRPr sz="1350" b="1">
                <a:solidFill>
                  <a:srgbClr val="B96448"/>
                </a:solidFill>
              </a:defRPr>
            </a:lvl4pPr>
            <a:lvl5pPr>
              <a:defRPr sz="1350" b="1">
                <a:solidFill>
                  <a:srgbClr val="B96448"/>
                </a:solidFill>
              </a:defRPr>
            </a:lvl5pPr>
            <a:lvl6pPr>
              <a:defRPr sz="1350" b="1">
                <a:solidFill>
                  <a:srgbClr val="B96448"/>
                </a:solidFill>
              </a:defRPr>
            </a:lvl6pPr>
            <a:lvl7pPr>
              <a:defRPr sz="1350" b="1">
                <a:solidFill>
                  <a:srgbClr val="B96448"/>
                </a:solidFill>
              </a:defRPr>
            </a:lvl7pPr>
            <a:lvl8pPr>
              <a:defRPr sz="1350" b="1">
                <a:solidFill>
                  <a:srgbClr val="B96448"/>
                </a:solidFill>
              </a:defRPr>
            </a:lvl8pPr>
            <a:lvl9pPr>
              <a:defRPr sz="1350" b="1">
                <a:solidFill>
                  <a:srgbClr val="B96448"/>
                </a:solidFill>
              </a:defRPr>
            </a:lvl9pPr>
          </a:lstStyle>
          <a:p>
            <a:pPr>
              <a:defRPr sz="1350" b="1">
                <a:solidFill>
                  <a:srgbClr val="B96448"/>
                </a:solidFill>
              </a:defRPr>
            </a:pPr>
            <a:r>
              <a:rPr sz="1350" b="1">
                <a:solidFill>
                  <a:srgbClr val="B96448"/>
                </a:solidFill>
              </a:rPr>
              <a:t>A REFORÇAR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355757CD-38D0-42A9-98A1-07E97053FAEF}"/>
              </a:ext>
            </a:extLst>
          </p:cNvPr>
          <p:cNvSpPr>
            <a:spLocks noGrp="1"/>
          </p:cNvSpPr>
          <p:nvPr/>
        </p:nvSpPr>
        <p:spPr>
          <a:xfrm>
            <a:off x="8334375" y="2524125"/>
            <a:ext cx="3095625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550" b="1">
                <a:solidFill>
                  <a:srgbClr val="087F80"/>
                </a:solidFill>
              </a:defRPr>
            </a:defPPr>
            <a:lvl1pPr>
              <a:defRPr sz="2550" b="1">
                <a:solidFill>
                  <a:srgbClr val="087F80"/>
                </a:solidFill>
              </a:defRPr>
            </a:lvl1pPr>
            <a:lvl2pPr>
              <a:defRPr sz="2550" b="1">
                <a:solidFill>
                  <a:srgbClr val="087F80"/>
                </a:solidFill>
              </a:defRPr>
            </a:lvl2pPr>
            <a:lvl3pPr>
              <a:defRPr sz="2550" b="1">
                <a:solidFill>
                  <a:srgbClr val="087F80"/>
                </a:solidFill>
              </a:defRPr>
            </a:lvl3pPr>
            <a:lvl4pPr>
              <a:defRPr sz="2550" b="1">
                <a:solidFill>
                  <a:srgbClr val="087F80"/>
                </a:solidFill>
              </a:defRPr>
            </a:lvl4pPr>
            <a:lvl5pPr>
              <a:defRPr sz="2550" b="1">
                <a:solidFill>
                  <a:srgbClr val="087F80"/>
                </a:solidFill>
              </a:defRPr>
            </a:lvl5pPr>
            <a:lvl6pPr>
              <a:defRPr sz="2550" b="1">
                <a:solidFill>
                  <a:srgbClr val="087F80"/>
                </a:solidFill>
              </a:defRPr>
            </a:lvl6pPr>
            <a:lvl7pPr>
              <a:defRPr sz="2550" b="1">
                <a:solidFill>
                  <a:srgbClr val="087F80"/>
                </a:solidFill>
              </a:defRPr>
            </a:lvl7pPr>
            <a:lvl8pPr>
              <a:defRPr sz="2550" b="1">
                <a:solidFill>
                  <a:srgbClr val="087F80"/>
                </a:solidFill>
              </a:defRPr>
            </a:lvl8pPr>
            <a:lvl9pPr>
              <a:defRPr sz="2550" b="1">
                <a:solidFill>
                  <a:srgbClr val="087F80"/>
                </a:solidFill>
              </a:defRPr>
            </a:lvl9pPr>
          </a:lstStyle>
          <a:p>
            <a:pPr>
              <a:defRPr sz="2550" b="1">
                <a:solidFill>
                  <a:srgbClr val="087F80"/>
                </a:solidFill>
              </a:defRPr>
            </a:pPr>
            <a:r>
              <a:rPr sz="2550" b="1">
                <a:solidFill>
                  <a:srgbClr val="087F80"/>
                </a:solidFill>
              </a:rPr>
              <a:t>Avaliar fontes e justificar interpretações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3AC2DE94-2C47-4FDB-BB5F-B156AF3F62B6}"/>
              </a:ext>
            </a:extLst>
          </p:cNvPr>
          <p:cNvSpPr>
            <a:spLocks noGrp="1"/>
          </p:cNvSpPr>
          <p:nvPr/>
        </p:nvSpPr>
        <p:spPr>
          <a:xfrm>
            <a:off x="8334375" y="4619625"/>
            <a:ext cx="3095625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526675"/>
                </a:solidFill>
              </a:defRPr>
            </a:defPPr>
            <a:lvl1pPr>
              <a:defRPr sz="1725" b="0">
                <a:solidFill>
                  <a:srgbClr val="526675"/>
                </a:solidFill>
              </a:defRPr>
            </a:lvl1pPr>
            <a:lvl2pPr>
              <a:defRPr sz="1725" b="0">
                <a:solidFill>
                  <a:srgbClr val="526675"/>
                </a:solidFill>
              </a:defRPr>
            </a:lvl2pPr>
            <a:lvl3pPr>
              <a:defRPr sz="1725" b="0">
                <a:solidFill>
                  <a:srgbClr val="526675"/>
                </a:solidFill>
              </a:defRPr>
            </a:lvl3pPr>
            <a:lvl4pPr>
              <a:defRPr sz="1725" b="0">
                <a:solidFill>
                  <a:srgbClr val="526675"/>
                </a:solidFill>
              </a:defRPr>
            </a:lvl4pPr>
            <a:lvl5pPr>
              <a:defRPr sz="1725" b="0">
                <a:solidFill>
                  <a:srgbClr val="526675"/>
                </a:solidFill>
              </a:defRPr>
            </a:lvl5pPr>
            <a:lvl6pPr>
              <a:defRPr sz="1725" b="0">
                <a:solidFill>
                  <a:srgbClr val="526675"/>
                </a:solidFill>
              </a:defRPr>
            </a:lvl6pPr>
            <a:lvl7pPr>
              <a:defRPr sz="1725" b="0">
                <a:solidFill>
                  <a:srgbClr val="526675"/>
                </a:solidFill>
              </a:defRPr>
            </a:lvl7pPr>
            <a:lvl8pPr>
              <a:defRPr sz="1725" b="0">
                <a:solidFill>
                  <a:srgbClr val="526675"/>
                </a:solidFill>
              </a:defRPr>
            </a:lvl8pPr>
            <a:lvl9pPr>
              <a:defRPr sz="1725" b="0">
                <a:solidFill>
                  <a:srgbClr val="526675"/>
                </a:solidFill>
              </a:defRPr>
            </a:lvl9pPr>
          </a:lstStyle>
          <a:p>
            <a:pPr>
              <a:defRPr sz="1725" b="0">
                <a:solidFill>
                  <a:srgbClr val="526675"/>
                </a:solidFill>
              </a:defRPr>
            </a:pPr>
            <a:r>
              <a:rPr sz="1725" b="0">
                <a:solidFill>
                  <a:srgbClr val="526675"/>
                </a:solidFill>
              </a:rPr>
              <a:t>Facto ou opinião? A fonte é credível?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990" y="99777"/>
            <a:ext cx="1358019" cy="44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585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D6C672DB-7673-41B8-9D0A-8C7A51B78232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0">
                <a:solidFill>
                  <a:srgbClr val="173347"/>
                </a:solidFill>
              </a:defRPr>
            </a:defPPr>
            <a:lvl1pPr>
              <a:defRPr sz="3450" b="0">
                <a:solidFill>
                  <a:srgbClr val="173347"/>
                </a:solidFill>
              </a:defRPr>
            </a:lvl1pPr>
            <a:lvl2pPr>
              <a:defRPr sz="3450" b="0">
                <a:solidFill>
                  <a:srgbClr val="173347"/>
                </a:solidFill>
              </a:defRPr>
            </a:lvl2pPr>
            <a:lvl3pPr>
              <a:defRPr sz="3450" b="0">
                <a:solidFill>
                  <a:srgbClr val="173347"/>
                </a:solidFill>
              </a:defRPr>
            </a:lvl3pPr>
            <a:lvl4pPr>
              <a:defRPr sz="3450" b="0">
                <a:solidFill>
                  <a:srgbClr val="173347"/>
                </a:solidFill>
              </a:defRPr>
            </a:lvl4pPr>
            <a:lvl5pPr>
              <a:defRPr sz="3450" b="0">
                <a:solidFill>
                  <a:srgbClr val="173347"/>
                </a:solidFill>
              </a:defRPr>
            </a:lvl5pPr>
            <a:lvl6pPr>
              <a:defRPr sz="3450" b="0">
                <a:solidFill>
                  <a:srgbClr val="173347"/>
                </a:solidFill>
              </a:defRPr>
            </a:lvl6pPr>
            <a:lvl7pPr>
              <a:defRPr sz="3450" b="0">
                <a:solidFill>
                  <a:srgbClr val="173347"/>
                </a:solidFill>
              </a:defRPr>
            </a:lvl7pPr>
            <a:lvl8pPr>
              <a:defRPr sz="3450" b="0">
                <a:solidFill>
                  <a:srgbClr val="173347"/>
                </a:solidFill>
              </a:defRPr>
            </a:lvl8pPr>
            <a:lvl9pPr>
              <a:defRPr sz="3450" b="0">
                <a:solidFill>
                  <a:srgbClr val="173347"/>
                </a:solidFill>
              </a:defRPr>
            </a:lvl9pPr>
          </a:lstStyle>
          <a:p>
            <a:pPr>
              <a:defRPr sz="3450" b="0">
                <a:solidFill>
                  <a:srgbClr val="173347"/>
                </a:solidFill>
              </a:defRPr>
            </a:pPr>
            <a:r>
              <a:rPr sz="3450" b="0">
                <a:solidFill>
                  <a:srgbClr val="173347"/>
                </a:solidFill>
              </a:rPr>
              <a:t>Matemática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395B2827-9FF2-49A1-9A9D-438A201F898B}"/>
              </a:ext>
            </a:extLst>
          </p:cNvPr>
          <p:cNvSpPr>
            <a:spLocks noGrp="1"/>
          </p:cNvSpPr>
          <p:nvPr/>
        </p:nvSpPr>
        <p:spPr>
          <a:xfrm>
            <a:off x="666750" y="6334125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526675"/>
                </a:solidFill>
              </a:defRPr>
            </a:defPPr>
            <a:lvl1pPr>
              <a:defRPr sz="1200" b="0">
                <a:solidFill>
                  <a:srgbClr val="526675"/>
                </a:solidFill>
              </a:defRPr>
            </a:lvl1pPr>
            <a:lvl2pPr>
              <a:defRPr sz="1200" b="0">
                <a:solidFill>
                  <a:srgbClr val="526675"/>
                </a:solidFill>
              </a:defRPr>
            </a:lvl2pPr>
            <a:lvl3pPr>
              <a:defRPr sz="1200" b="0">
                <a:solidFill>
                  <a:srgbClr val="526675"/>
                </a:solidFill>
              </a:defRPr>
            </a:lvl3pPr>
            <a:lvl4pPr>
              <a:defRPr sz="1200" b="0">
                <a:solidFill>
                  <a:srgbClr val="526675"/>
                </a:solidFill>
              </a:defRPr>
            </a:lvl4pPr>
            <a:lvl5pPr>
              <a:defRPr sz="1200" b="0">
                <a:solidFill>
                  <a:srgbClr val="526675"/>
                </a:solidFill>
              </a:defRPr>
            </a:lvl5pPr>
            <a:lvl6pPr>
              <a:defRPr sz="1200" b="0">
                <a:solidFill>
                  <a:srgbClr val="526675"/>
                </a:solidFill>
              </a:defRPr>
            </a:lvl6pPr>
            <a:lvl7pPr>
              <a:defRPr sz="1200" b="0">
                <a:solidFill>
                  <a:srgbClr val="526675"/>
                </a:solidFill>
              </a:defRPr>
            </a:lvl7pPr>
            <a:lvl8pPr>
              <a:defRPr sz="1200" b="0">
                <a:solidFill>
                  <a:srgbClr val="526675"/>
                </a:solidFill>
              </a:defRPr>
            </a:lvl8pPr>
            <a:lvl9pPr>
              <a:defRPr sz="1200" b="0">
                <a:solidFill>
                  <a:srgbClr val="526675"/>
                </a:solidFill>
              </a:defRPr>
            </a:lvl9pPr>
          </a:lstStyle>
          <a:p>
            <a:pPr>
              <a:defRPr sz="1200" b="0">
                <a:solidFill>
                  <a:srgbClr val="526675"/>
                </a:solidFill>
              </a:defRPr>
            </a:pPr>
            <a:r>
              <a:rPr sz="1200" b="0">
                <a:solidFill>
                  <a:srgbClr val="526675"/>
                </a:solidFill>
              </a:rPr>
              <a:t>AEVNB  /  PISA for Schools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5FCC69F8-04C1-4224-872F-1BE1B6D09C2A}"/>
              </a:ext>
            </a:extLst>
          </p:cNvPr>
          <p:cNvSpPr>
            <a:spLocks noGrp="1"/>
          </p:cNvSpPr>
          <p:nvPr/>
        </p:nvSpPr>
        <p:spPr>
          <a:xfrm>
            <a:off x="11049000" y="6315075"/>
            <a:ext cx="571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526675"/>
                </a:solidFill>
              </a:defRPr>
            </a:defPPr>
            <a:lvl1pPr>
              <a:defRPr sz="1350" b="0">
                <a:solidFill>
                  <a:srgbClr val="526675"/>
                </a:solidFill>
              </a:defRPr>
            </a:lvl1pPr>
            <a:lvl2pPr>
              <a:defRPr sz="1350" b="0">
                <a:solidFill>
                  <a:srgbClr val="526675"/>
                </a:solidFill>
              </a:defRPr>
            </a:lvl2pPr>
            <a:lvl3pPr>
              <a:defRPr sz="1350" b="0">
                <a:solidFill>
                  <a:srgbClr val="526675"/>
                </a:solidFill>
              </a:defRPr>
            </a:lvl3pPr>
            <a:lvl4pPr>
              <a:defRPr sz="1350" b="0">
                <a:solidFill>
                  <a:srgbClr val="526675"/>
                </a:solidFill>
              </a:defRPr>
            </a:lvl4pPr>
            <a:lvl5pPr>
              <a:defRPr sz="1350" b="0">
                <a:solidFill>
                  <a:srgbClr val="526675"/>
                </a:solidFill>
              </a:defRPr>
            </a:lvl5pPr>
            <a:lvl6pPr>
              <a:defRPr sz="1350" b="0">
                <a:solidFill>
                  <a:srgbClr val="526675"/>
                </a:solidFill>
              </a:defRPr>
            </a:lvl6pPr>
            <a:lvl7pPr>
              <a:defRPr sz="1350" b="0">
                <a:solidFill>
                  <a:srgbClr val="526675"/>
                </a:solidFill>
              </a:defRPr>
            </a:lvl7pPr>
            <a:lvl8pPr>
              <a:defRPr sz="1350" b="0">
                <a:solidFill>
                  <a:srgbClr val="526675"/>
                </a:solidFill>
              </a:defRPr>
            </a:lvl8pPr>
            <a:lvl9pPr>
              <a:defRPr sz="1350" b="0">
                <a:solidFill>
                  <a:srgbClr val="526675"/>
                </a:solidFill>
              </a:defRPr>
            </a:lvl9pPr>
          </a:lstStyle>
          <a:p>
            <a:pPr>
              <a:defRPr sz="1350" b="0">
                <a:solidFill>
                  <a:srgbClr val="526675"/>
                </a:solidFill>
              </a:defRPr>
            </a:pPr>
            <a:r>
              <a:rPr sz="1350" b="0">
                <a:solidFill>
                  <a:srgbClr val="526675"/>
                </a:solidFill>
              </a:rPr>
              <a:t>07</a:t>
            </a:r>
          </a:p>
        </p:txBody>
      </p:sp>
      <p:graphicFrame>
        <p:nvGraphicFramePr>
          <p:cNvPr id="4" name="Chart">
            <a:extLst>
              <a:ext uri="{FF2B5EF4-FFF2-40B4-BE49-F238E27FC236}">
                <a16:creationId xmlns:a16="http://schemas.microsoft.com/office/drawing/2014/main" xmlns="" id="{3CF2CB63-22E6-473B-9216-D7067743ABFC}"/>
              </a:ext>
            </a:extLst>
          </p:cNvPr>
          <p:cNvGraphicFramePr/>
          <p:nvPr/>
        </p:nvGraphicFramePr>
        <p:xfrm>
          <a:off x="523875" y="1952625"/>
          <a:ext cx="7286625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D37F4546-9A26-4ADE-803B-4E4177F1040E}"/>
              </a:ext>
            </a:extLst>
          </p:cNvPr>
          <p:cNvSpPr>
            <a:spLocks noGrp="1"/>
          </p:cNvSpPr>
          <p:nvPr/>
        </p:nvSpPr>
        <p:spPr>
          <a:xfrm>
            <a:off x="8334375" y="2000250"/>
            <a:ext cx="3143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B96448"/>
                </a:solidFill>
              </a:defRPr>
            </a:defPPr>
            <a:lvl1pPr>
              <a:defRPr sz="1350" b="1">
                <a:solidFill>
                  <a:srgbClr val="B96448"/>
                </a:solidFill>
              </a:defRPr>
            </a:lvl1pPr>
            <a:lvl2pPr>
              <a:defRPr sz="1350" b="1">
                <a:solidFill>
                  <a:srgbClr val="B96448"/>
                </a:solidFill>
              </a:defRPr>
            </a:lvl2pPr>
            <a:lvl3pPr>
              <a:defRPr sz="1350" b="1">
                <a:solidFill>
                  <a:srgbClr val="B96448"/>
                </a:solidFill>
              </a:defRPr>
            </a:lvl3pPr>
            <a:lvl4pPr>
              <a:defRPr sz="1350" b="1">
                <a:solidFill>
                  <a:srgbClr val="B96448"/>
                </a:solidFill>
              </a:defRPr>
            </a:lvl4pPr>
            <a:lvl5pPr>
              <a:defRPr sz="1350" b="1">
                <a:solidFill>
                  <a:srgbClr val="B96448"/>
                </a:solidFill>
              </a:defRPr>
            </a:lvl5pPr>
            <a:lvl6pPr>
              <a:defRPr sz="1350" b="1">
                <a:solidFill>
                  <a:srgbClr val="B96448"/>
                </a:solidFill>
              </a:defRPr>
            </a:lvl6pPr>
            <a:lvl7pPr>
              <a:defRPr sz="1350" b="1">
                <a:solidFill>
                  <a:srgbClr val="B96448"/>
                </a:solidFill>
              </a:defRPr>
            </a:lvl7pPr>
            <a:lvl8pPr>
              <a:defRPr sz="1350" b="1">
                <a:solidFill>
                  <a:srgbClr val="B96448"/>
                </a:solidFill>
              </a:defRPr>
            </a:lvl8pPr>
            <a:lvl9pPr>
              <a:defRPr sz="1350" b="1">
                <a:solidFill>
                  <a:srgbClr val="B96448"/>
                </a:solidFill>
              </a:defRPr>
            </a:lvl9pPr>
          </a:lstStyle>
          <a:p>
            <a:pPr>
              <a:defRPr sz="1350" b="1">
                <a:solidFill>
                  <a:srgbClr val="B96448"/>
                </a:solidFill>
              </a:defRPr>
            </a:pPr>
            <a:r>
              <a:rPr sz="1350" b="1">
                <a:solidFill>
                  <a:srgbClr val="B96448"/>
                </a:solidFill>
              </a:rPr>
              <a:t>A REFORÇAR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5CCA2B61-BA25-4615-AAE2-29BD98522C31}"/>
              </a:ext>
            </a:extLst>
          </p:cNvPr>
          <p:cNvSpPr>
            <a:spLocks noGrp="1"/>
          </p:cNvSpPr>
          <p:nvPr/>
        </p:nvSpPr>
        <p:spPr>
          <a:xfrm>
            <a:off x="8334375" y="2524125"/>
            <a:ext cx="3095625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550" b="1">
                <a:solidFill>
                  <a:srgbClr val="087F80"/>
                </a:solidFill>
              </a:defRPr>
            </a:defPPr>
            <a:lvl1pPr>
              <a:defRPr sz="2550" b="1">
                <a:solidFill>
                  <a:srgbClr val="087F80"/>
                </a:solidFill>
              </a:defRPr>
            </a:lvl1pPr>
            <a:lvl2pPr>
              <a:defRPr sz="2550" b="1">
                <a:solidFill>
                  <a:srgbClr val="087F80"/>
                </a:solidFill>
              </a:defRPr>
            </a:lvl2pPr>
            <a:lvl3pPr>
              <a:defRPr sz="2550" b="1">
                <a:solidFill>
                  <a:srgbClr val="087F80"/>
                </a:solidFill>
              </a:defRPr>
            </a:lvl3pPr>
            <a:lvl4pPr>
              <a:defRPr sz="2550" b="1">
                <a:solidFill>
                  <a:srgbClr val="087F80"/>
                </a:solidFill>
              </a:defRPr>
            </a:lvl4pPr>
            <a:lvl5pPr>
              <a:defRPr sz="2550" b="1">
                <a:solidFill>
                  <a:srgbClr val="087F80"/>
                </a:solidFill>
              </a:defRPr>
            </a:lvl5pPr>
            <a:lvl6pPr>
              <a:defRPr sz="2550" b="1">
                <a:solidFill>
                  <a:srgbClr val="087F80"/>
                </a:solidFill>
              </a:defRPr>
            </a:lvl6pPr>
            <a:lvl7pPr>
              <a:defRPr sz="2550" b="1">
                <a:solidFill>
                  <a:srgbClr val="087F80"/>
                </a:solidFill>
              </a:defRPr>
            </a:lvl7pPr>
            <a:lvl8pPr>
              <a:defRPr sz="2550" b="1">
                <a:solidFill>
                  <a:srgbClr val="087F80"/>
                </a:solidFill>
              </a:defRPr>
            </a:lvl8pPr>
            <a:lvl9pPr>
              <a:defRPr sz="2550" b="1">
                <a:solidFill>
                  <a:srgbClr val="087F80"/>
                </a:solidFill>
              </a:defRPr>
            </a:lvl9pPr>
          </a:lstStyle>
          <a:p>
            <a:pPr>
              <a:defRPr sz="2550" b="1">
                <a:solidFill>
                  <a:srgbClr val="087F80"/>
                </a:solidFill>
              </a:defRPr>
            </a:pPr>
            <a:r>
              <a:rPr sz="2550" b="1">
                <a:solidFill>
                  <a:srgbClr val="087F80"/>
                </a:solidFill>
              </a:rPr>
              <a:t>Decidir como resolver, antes de calcular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9CEF5ABB-6ED8-404C-8FB8-640BCE306590}"/>
              </a:ext>
            </a:extLst>
          </p:cNvPr>
          <p:cNvSpPr>
            <a:spLocks noGrp="1"/>
          </p:cNvSpPr>
          <p:nvPr/>
        </p:nvSpPr>
        <p:spPr>
          <a:xfrm>
            <a:off x="8334375" y="4619625"/>
            <a:ext cx="3095625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526675"/>
                </a:solidFill>
              </a:defRPr>
            </a:defPPr>
            <a:lvl1pPr>
              <a:defRPr sz="1725" b="0">
                <a:solidFill>
                  <a:srgbClr val="526675"/>
                </a:solidFill>
              </a:defRPr>
            </a:lvl1pPr>
            <a:lvl2pPr>
              <a:defRPr sz="1725" b="0">
                <a:solidFill>
                  <a:srgbClr val="526675"/>
                </a:solidFill>
              </a:defRPr>
            </a:lvl2pPr>
            <a:lvl3pPr>
              <a:defRPr sz="1725" b="0">
                <a:solidFill>
                  <a:srgbClr val="526675"/>
                </a:solidFill>
              </a:defRPr>
            </a:lvl3pPr>
            <a:lvl4pPr>
              <a:defRPr sz="1725" b="0">
                <a:solidFill>
                  <a:srgbClr val="526675"/>
                </a:solidFill>
              </a:defRPr>
            </a:lvl4pPr>
            <a:lvl5pPr>
              <a:defRPr sz="1725" b="0">
                <a:solidFill>
                  <a:srgbClr val="526675"/>
                </a:solidFill>
              </a:defRPr>
            </a:lvl5pPr>
            <a:lvl6pPr>
              <a:defRPr sz="1725" b="0">
                <a:solidFill>
                  <a:srgbClr val="526675"/>
                </a:solidFill>
              </a:defRPr>
            </a:lvl6pPr>
            <a:lvl7pPr>
              <a:defRPr sz="1725" b="0">
                <a:solidFill>
                  <a:srgbClr val="526675"/>
                </a:solidFill>
              </a:defRPr>
            </a:lvl7pPr>
            <a:lvl8pPr>
              <a:defRPr sz="1725" b="0">
                <a:solidFill>
                  <a:srgbClr val="526675"/>
                </a:solidFill>
              </a:defRPr>
            </a:lvl8pPr>
            <a:lvl9pPr>
              <a:defRPr sz="1725" b="0">
                <a:solidFill>
                  <a:srgbClr val="526675"/>
                </a:solidFill>
              </a:defRPr>
            </a:lvl9pPr>
          </a:lstStyle>
          <a:p>
            <a:pPr>
              <a:defRPr sz="1725" b="0">
                <a:solidFill>
                  <a:srgbClr val="526675"/>
                </a:solidFill>
              </a:defRPr>
            </a:pPr>
            <a:r>
              <a:rPr sz="1725" b="0">
                <a:solidFill>
                  <a:srgbClr val="526675"/>
                </a:solidFill>
              </a:rPr>
              <a:t>Que dados usar? Como representar a situação?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990" y="99777"/>
            <a:ext cx="1358019" cy="44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329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0A0E0032-9B69-4CD5-A7E1-E0E53ED16BA2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0">
                <a:solidFill>
                  <a:srgbClr val="173347"/>
                </a:solidFill>
              </a:defRPr>
            </a:defPPr>
            <a:lvl1pPr>
              <a:defRPr sz="3450" b="0">
                <a:solidFill>
                  <a:srgbClr val="173347"/>
                </a:solidFill>
              </a:defRPr>
            </a:lvl1pPr>
            <a:lvl2pPr>
              <a:defRPr sz="3450" b="0">
                <a:solidFill>
                  <a:srgbClr val="173347"/>
                </a:solidFill>
              </a:defRPr>
            </a:lvl2pPr>
            <a:lvl3pPr>
              <a:defRPr sz="3450" b="0">
                <a:solidFill>
                  <a:srgbClr val="173347"/>
                </a:solidFill>
              </a:defRPr>
            </a:lvl3pPr>
            <a:lvl4pPr>
              <a:defRPr sz="3450" b="0">
                <a:solidFill>
                  <a:srgbClr val="173347"/>
                </a:solidFill>
              </a:defRPr>
            </a:lvl4pPr>
            <a:lvl5pPr>
              <a:defRPr sz="3450" b="0">
                <a:solidFill>
                  <a:srgbClr val="173347"/>
                </a:solidFill>
              </a:defRPr>
            </a:lvl5pPr>
            <a:lvl6pPr>
              <a:defRPr sz="3450" b="0">
                <a:solidFill>
                  <a:srgbClr val="173347"/>
                </a:solidFill>
              </a:defRPr>
            </a:lvl6pPr>
            <a:lvl7pPr>
              <a:defRPr sz="3450" b="0">
                <a:solidFill>
                  <a:srgbClr val="173347"/>
                </a:solidFill>
              </a:defRPr>
            </a:lvl7pPr>
            <a:lvl8pPr>
              <a:defRPr sz="3450" b="0">
                <a:solidFill>
                  <a:srgbClr val="173347"/>
                </a:solidFill>
              </a:defRPr>
            </a:lvl8pPr>
            <a:lvl9pPr>
              <a:defRPr sz="3450" b="0">
                <a:solidFill>
                  <a:srgbClr val="173347"/>
                </a:solidFill>
              </a:defRPr>
            </a:lvl9pPr>
          </a:lstStyle>
          <a:p>
            <a:pPr>
              <a:defRPr sz="3450" b="0">
                <a:solidFill>
                  <a:srgbClr val="173347"/>
                </a:solidFill>
              </a:defRPr>
            </a:pPr>
            <a:r>
              <a:rPr sz="3450" b="0">
                <a:solidFill>
                  <a:srgbClr val="173347"/>
                </a:solidFill>
              </a:rPr>
              <a:t>Ciências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582CA213-BF49-498D-820E-63A430C02742}"/>
              </a:ext>
            </a:extLst>
          </p:cNvPr>
          <p:cNvSpPr>
            <a:spLocks noGrp="1"/>
          </p:cNvSpPr>
          <p:nvPr/>
        </p:nvSpPr>
        <p:spPr>
          <a:xfrm>
            <a:off x="666750" y="6334125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526675"/>
                </a:solidFill>
              </a:defRPr>
            </a:defPPr>
            <a:lvl1pPr>
              <a:defRPr sz="1200" b="0">
                <a:solidFill>
                  <a:srgbClr val="526675"/>
                </a:solidFill>
              </a:defRPr>
            </a:lvl1pPr>
            <a:lvl2pPr>
              <a:defRPr sz="1200" b="0">
                <a:solidFill>
                  <a:srgbClr val="526675"/>
                </a:solidFill>
              </a:defRPr>
            </a:lvl2pPr>
            <a:lvl3pPr>
              <a:defRPr sz="1200" b="0">
                <a:solidFill>
                  <a:srgbClr val="526675"/>
                </a:solidFill>
              </a:defRPr>
            </a:lvl3pPr>
            <a:lvl4pPr>
              <a:defRPr sz="1200" b="0">
                <a:solidFill>
                  <a:srgbClr val="526675"/>
                </a:solidFill>
              </a:defRPr>
            </a:lvl4pPr>
            <a:lvl5pPr>
              <a:defRPr sz="1200" b="0">
                <a:solidFill>
                  <a:srgbClr val="526675"/>
                </a:solidFill>
              </a:defRPr>
            </a:lvl5pPr>
            <a:lvl6pPr>
              <a:defRPr sz="1200" b="0">
                <a:solidFill>
                  <a:srgbClr val="526675"/>
                </a:solidFill>
              </a:defRPr>
            </a:lvl6pPr>
            <a:lvl7pPr>
              <a:defRPr sz="1200" b="0">
                <a:solidFill>
                  <a:srgbClr val="526675"/>
                </a:solidFill>
              </a:defRPr>
            </a:lvl7pPr>
            <a:lvl8pPr>
              <a:defRPr sz="1200" b="0">
                <a:solidFill>
                  <a:srgbClr val="526675"/>
                </a:solidFill>
              </a:defRPr>
            </a:lvl8pPr>
            <a:lvl9pPr>
              <a:defRPr sz="1200" b="0">
                <a:solidFill>
                  <a:srgbClr val="526675"/>
                </a:solidFill>
              </a:defRPr>
            </a:lvl9pPr>
          </a:lstStyle>
          <a:p>
            <a:pPr>
              <a:defRPr sz="1200" b="0">
                <a:solidFill>
                  <a:srgbClr val="526675"/>
                </a:solidFill>
              </a:defRPr>
            </a:pPr>
            <a:r>
              <a:rPr sz="1200" b="0">
                <a:solidFill>
                  <a:srgbClr val="526675"/>
                </a:solidFill>
              </a:rPr>
              <a:t>AEVNB  /  PISA for Schools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B50A0ED9-E6FB-4DEB-A846-F00A27627FC2}"/>
              </a:ext>
            </a:extLst>
          </p:cNvPr>
          <p:cNvSpPr>
            <a:spLocks noGrp="1"/>
          </p:cNvSpPr>
          <p:nvPr/>
        </p:nvSpPr>
        <p:spPr>
          <a:xfrm>
            <a:off x="11049000" y="6315075"/>
            <a:ext cx="571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526675"/>
                </a:solidFill>
              </a:defRPr>
            </a:defPPr>
            <a:lvl1pPr>
              <a:defRPr sz="1350" b="0">
                <a:solidFill>
                  <a:srgbClr val="526675"/>
                </a:solidFill>
              </a:defRPr>
            </a:lvl1pPr>
            <a:lvl2pPr>
              <a:defRPr sz="1350" b="0">
                <a:solidFill>
                  <a:srgbClr val="526675"/>
                </a:solidFill>
              </a:defRPr>
            </a:lvl2pPr>
            <a:lvl3pPr>
              <a:defRPr sz="1350" b="0">
                <a:solidFill>
                  <a:srgbClr val="526675"/>
                </a:solidFill>
              </a:defRPr>
            </a:lvl3pPr>
            <a:lvl4pPr>
              <a:defRPr sz="1350" b="0">
                <a:solidFill>
                  <a:srgbClr val="526675"/>
                </a:solidFill>
              </a:defRPr>
            </a:lvl4pPr>
            <a:lvl5pPr>
              <a:defRPr sz="1350" b="0">
                <a:solidFill>
                  <a:srgbClr val="526675"/>
                </a:solidFill>
              </a:defRPr>
            </a:lvl5pPr>
            <a:lvl6pPr>
              <a:defRPr sz="1350" b="0">
                <a:solidFill>
                  <a:srgbClr val="526675"/>
                </a:solidFill>
              </a:defRPr>
            </a:lvl6pPr>
            <a:lvl7pPr>
              <a:defRPr sz="1350" b="0">
                <a:solidFill>
                  <a:srgbClr val="526675"/>
                </a:solidFill>
              </a:defRPr>
            </a:lvl7pPr>
            <a:lvl8pPr>
              <a:defRPr sz="1350" b="0">
                <a:solidFill>
                  <a:srgbClr val="526675"/>
                </a:solidFill>
              </a:defRPr>
            </a:lvl8pPr>
            <a:lvl9pPr>
              <a:defRPr sz="1350" b="0">
                <a:solidFill>
                  <a:srgbClr val="526675"/>
                </a:solidFill>
              </a:defRPr>
            </a:lvl9pPr>
          </a:lstStyle>
          <a:p>
            <a:pPr>
              <a:defRPr sz="1350" b="0">
                <a:solidFill>
                  <a:srgbClr val="526675"/>
                </a:solidFill>
              </a:defRPr>
            </a:pPr>
            <a:r>
              <a:rPr sz="1350" b="0">
                <a:solidFill>
                  <a:srgbClr val="526675"/>
                </a:solidFill>
              </a:rPr>
              <a:t>08</a:t>
            </a:r>
          </a:p>
        </p:txBody>
      </p:sp>
      <p:graphicFrame>
        <p:nvGraphicFramePr>
          <p:cNvPr id="4" name="Chart">
            <a:extLst>
              <a:ext uri="{FF2B5EF4-FFF2-40B4-BE49-F238E27FC236}">
                <a16:creationId xmlns:a16="http://schemas.microsoft.com/office/drawing/2014/main" xmlns="" id="{CD8F17F8-5603-46AC-917F-30638E64B54C}"/>
              </a:ext>
            </a:extLst>
          </p:cNvPr>
          <p:cNvGraphicFramePr/>
          <p:nvPr/>
        </p:nvGraphicFramePr>
        <p:xfrm>
          <a:off x="523875" y="1952625"/>
          <a:ext cx="7286625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DBD40A49-91A9-4D8D-AD62-3AA307B0E0A6}"/>
              </a:ext>
            </a:extLst>
          </p:cNvPr>
          <p:cNvSpPr>
            <a:spLocks noGrp="1"/>
          </p:cNvSpPr>
          <p:nvPr/>
        </p:nvSpPr>
        <p:spPr>
          <a:xfrm>
            <a:off x="8334375" y="2000250"/>
            <a:ext cx="3143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B96448"/>
                </a:solidFill>
              </a:defRPr>
            </a:defPPr>
            <a:lvl1pPr>
              <a:defRPr sz="1350" b="1">
                <a:solidFill>
                  <a:srgbClr val="B96448"/>
                </a:solidFill>
              </a:defRPr>
            </a:lvl1pPr>
            <a:lvl2pPr>
              <a:defRPr sz="1350" b="1">
                <a:solidFill>
                  <a:srgbClr val="B96448"/>
                </a:solidFill>
              </a:defRPr>
            </a:lvl2pPr>
            <a:lvl3pPr>
              <a:defRPr sz="1350" b="1">
                <a:solidFill>
                  <a:srgbClr val="B96448"/>
                </a:solidFill>
              </a:defRPr>
            </a:lvl3pPr>
            <a:lvl4pPr>
              <a:defRPr sz="1350" b="1">
                <a:solidFill>
                  <a:srgbClr val="B96448"/>
                </a:solidFill>
              </a:defRPr>
            </a:lvl4pPr>
            <a:lvl5pPr>
              <a:defRPr sz="1350" b="1">
                <a:solidFill>
                  <a:srgbClr val="B96448"/>
                </a:solidFill>
              </a:defRPr>
            </a:lvl5pPr>
            <a:lvl6pPr>
              <a:defRPr sz="1350" b="1">
                <a:solidFill>
                  <a:srgbClr val="B96448"/>
                </a:solidFill>
              </a:defRPr>
            </a:lvl6pPr>
            <a:lvl7pPr>
              <a:defRPr sz="1350" b="1">
                <a:solidFill>
                  <a:srgbClr val="B96448"/>
                </a:solidFill>
              </a:defRPr>
            </a:lvl7pPr>
            <a:lvl8pPr>
              <a:defRPr sz="1350" b="1">
                <a:solidFill>
                  <a:srgbClr val="B96448"/>
                </a:solidFill>
              </a:defRPr>
            </a:lvl8pPr>
            <a:lvl9pPr>
              <a:defRPr sz="1350" b="1">
                <a:solidFill>
                  <a:srgbClr val="B96448"/>
                </a:solidFill>
              </a:defRPr>
            </a:lvl9pPr>
          </a:lstStyle>
          <a:p>
            <a:pPr>
              <a:defRPr sz="1350" b="1">
                <a:solidFill>
                  <a:srgbClr val="B96448"/>
                </a:solidFill>
              </a:defRPr>
            </a:pPr>
            <a:r>
              <a:rPr sz="1350" b="1">
                <a:solidFill>
                  <a:srgbClr val="B96448"/>
                </a:solidFill>
              </a:rPr>
              <a:t>A REFORÇAR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DD70C114-2AE6-49D4-A210-2DD255AD781D}"/>
              </a:ext>
            </a:extLst>
          </p:cNvPr>
          <p:cNvSpPr>
            <a:spLocks noGrp="1"/>
          </p:cNvSpPr>
          <p:nvPr/>
        </p:nvSpPr>
        <p:spPr>
          <a:xfrm>
            <a:off x="8334375" y="2524125"/>
            <a:ext cx="3095625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550" b="1">
                <a:solidFill>
                  <a:srgbClr val="087F80"/>
                </a:solidFill>
              </a:defRPr>
            </a:defPPr>
            <a:lvl1pPr>
              <a:defRPr sz="2550" b="1">
                <a:solidFill>
                  <a:srgbClr val="087F80"/>
                </a:solidFill>
              </a:defRPr>
            </a:lvl1pPr>
            <a:lvl2pPr>
              <a:defRPr sz="2550" b="1">
                <a:solidFill>
                  <a:srgbClr val="087F80"/>
                </a:solidFill>
              </a:defRPr>
            </a:lvl2pPr>
            <a:lvl3pPr>
              <a:defRPr sz="2550" b="1">
                <a:solidFill>
                  <a:srgbClr val="087F80"/>
                </a:solidFill>
              </a:defRPr>
            </a:lvl3pPr>
            <a:lvl4pPr>
              <a:defRPr sz="2550" b="1">
                <a:solidFill>
                  <a:srgbClr val="087F80"/>
                </a:solidFill>
              </a:defRPr>
            </a:lvl4pPr>
            <a:lvl5pPr>
              <a:defRPr sz="2550" b="1">
                <a:solidFill>
                  <a:srgbClr val="087F80"/>
                </a:solidFill>
              </a:defRPr>
            </a:lvl5pPr>
            <a:lvl6pPr>
              <a:defRPr sz="2550" b="1">
                <a:solidFill>
                  <a:srgbClr val="087F80"/>
                </a:solidFill>
              </a:defRPr>
            </a:lvl6pPr>
            <a:lvl7pPr>
              <a:defRPr sz="2550" b="1">
                <a:solidFill>
                  <a:srgbClr val="087F80"/>
                </a:solidFill>
              </a:defRPr>
            </a:lvl7pPr>
            <a:lvl8pPr>
              <a:defRPr sz="2550" b="1">
                <a:solidFill>
                  <a:srgbClr val="087F80"/>
                </a:solidFill>
              </a:defRPr>
            </a:lvl8pPr>
            <a:lvl9pPr>
              <a:defRPr sz="2550" b="1">
                <a:solidFill>
                  <a:srgbClr val="087F80"/>
                </a:solidFill>
              </a:defRPr>
            </a:lvl9pPr>
          </a:lstStyle>
          <a:p>
            <a:pPr>
              <a:defRPr sz="2550" b="1">
                <a:solidFill>
                  <a:srgbClr val="087F80"/>
                </a:solidFill>
              </a:defRPr>
            </a:pPr>
            <a:r>
              <a:rPr sz="2550" b="1">
                <a:solidFill>
                  <a:srgbClr val="087F80"/>
                </a:solidFill>
              </a:rPr>
              <a:t>Planear investigações e fundamentar conclusões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ACFEEF05-966A-4A42-9121-07F60DE373F5}"/>
              </a:ext>
            </a:extLst>
          </p:cNvPr>
          <p:cNvSpPr>
            <a:spLocks noGrp="1"/>
          </p:cNvSpPr>
          <p:nvPr/>
        </p:nvSpPr>
        <p:spPr>
          <a:xfrm>
            <a:off x="8334375" y="4619625"/>
            <a:ext cx="3095625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526675"/>
                </a:solidFill>
              </a:defRPr>
            </a:defPPr>
            <a:lvl1pPr>
              <a:defRPr sz="1725" b="0">
                <a:solidFill>
                  <a:srgbClr val="526675"/>
                </a:solidFill>
              </a:defRPr>
            </a:lvl1pPr>
            <a:lvl2pPr>
              <a:defRPr sz="1725" b="0">
                <a:solidFill>
                  <a:srgbClr val="526675"/>
                </a:solidFill>
              </a:defRPr>
            </a:lvl2pPr>
            <a:lvl3pPr>
              <a:defRPr sz="1725" b="0">
                <a:solidFill>
                  <a:srgbClr val="526675"/>
                </a:solidFill>
              </a:defRPr>
            </a:lvl3pPr>
            <a:lvl4pPr>
              <a:defRPr sz="1725" b="0">
                <a:solidFill>
                  <a:srgbClr val="526675"/>
                </a:solidFill>
              </a:defRPr>
            </a:lvl4pPr>
            <a:lvl5pPr>
              <a:defRPr sz="1725" b="0">
                <a:solidFill>
                  <a:srgbClr val="526675"/>
                </a:solidFill>
              </a:defRPr>
            </a:lvl5pPr>
            <a:lvl6pPr>
              <a:defRPr sz="1725" b="0">
                <a:solidFill>
                  <a:srgbClr val="526675"/>
                </a:solidFill>
              </a:defRPr>
            </a:lvl6pPr>
            <a:lvl7pPr>
              <a:defRPr sz="1725" b="0">
                <a:solidFill>
                  <a:srgbClr val="526675"/>
                </a:solidFill>
              </a:defRPr>
            </a:lvl7pPr>
            <a:lvl8pPr>
              <a:defRPr sz="1725" b="0">
                <a:solidFill>
                  <a:srgbClr val="526675"/>
                </a:solidFill>
              </a:defRPr>
            </a:lvl8pPr>
            <a:lvl9pPr>
              <a:defRPr sz="1725" b="0">
                <a:solidFill>
                  <a:srgbClr val="526675"/>
                </a:solidFill>
              </a:defRPr>
            </a:lvl9pPr>
          </a:lstStyle>
          <a:p>
            <a:pPr>
              <a:defRPr sz="1725" b="0">
                <a:solidFill>
                  <a:srgbClr val="526675"/>
                </a:solidFill>
              </a:defRPr>
            </a:pPr>
            <a:r>
              <a:rPr sz="1725" b="0">
                <a:solidFill>
                  <a:srgbClr val="526675"/>
                </a:solidFill>
              </a:rPr>
              <a:t>O que variar? O que manter? O que mostram os dados?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990" y="99777"/>
            <a:ext cx="1358019" cy="44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025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47E9F67B-8AD7-45DA-A38D-1C11B6579ABD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0">
                <a:solidFill>
                  <a:srgbClr val="173347"/>
                </a:solidFill>
              </a:defRPr>
            </a:defPPr>
            <a:lvl1pPr>
              <a:defRPr sz="3450" b="0">
                <a:solidFill>
                  <a:srgbClr val="173347"/>
                </a:solidFill>
              </a:defRPr>
            </a:lvl1pPr>
            <a:lvl2pPr>
              <a:defRPr sz="3450" b="0">
                <a:solidFill>
                  <a:srgbClr val="173347"/>
                </a:solidFill>
              </a:defRPr>
            </a:lvl2pPr>
            <a:lvl3pPr>
              <a:defRPr sz="3450" b="0">
                <a:solidFill>
                  <a:srgbClr val="173347"/>
                </a:solidFill>
              </a:defRPr>
            </a:lvl3pPr>
            <a:lvl4pPr>
              <a:defRPr sz="3450" b="0">
                <a:solidFill>
                  <a:srgbClr val="173347"/>
                </a:solidFill>
              </a:defRPr>
            </a:lvl4pPr>
            <a:lvl5pPr>
              <a:defRPr sz="3450" b="0">
                <a:solidFill>
                  <a:srgbClr val="173347"/>
                </a:solidFill>
              </a:defRPr>
            </a:lvl5pPr>
            <a:lvl6pPr>
              <a:defRPr sz="3450" b="0">
                <a:solidFill>
                  <a:srgbClr val="173347"/>
                </a:solidFill>
              </a:defRPr>
            </a:lvl6pPr>
            <a:lvl7pPr>
              <a:defRPr sz="3450" b="0">
                <a:solidFill>
                  <a:srgbClr val="173347"/>
                </a:solidFill>
              </a:defRPr>
            </a:lvl7pPr>
            <a:lvl8pPr>
              <a:defRPr sz="3450" b="0">
                <a:solidFill>
                  <a:srgbClr val="173347"/>
                </a:solidFill>
              </a:defRPr>
            </a:lvl8pPr>
            <a:lvl9pPr>
              <a:defRPr sz="3450" b="0">
                <a:solidFill>
                  <a:srgbClr val="173347"/>
                </a:solidFill>
              </a:defRPr>
            </a:lvl9pPr>
          </a:lstStyle>
          <a:p>
            <a:pPr>
              <a:defRPr sz="3450" b="0">
                <a:solidFill>
                  <a:srgbClr val="173347"/>
                </a:solidFill>
              </a:defRPr>
            </a:pPr>
            <a:r>
              <a:rPr sz="3450" b="0">
                <a:solidFill>
                  <a:srgbClr val="173347"/>
                </a:solidFill>
              </a:rPr>
              <a:t>Apoio e desafio para todos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64C8BECA-F9F3-4D21-BECC-726E249E8450}"/>
              </a:ext>
            </a:extLst>
          </p:cNvPr>
          <p:cNvSpPr>
            <a:spLocks noGrp="1"/>
          </p:cNvSpPr>
          <p:nvPr/>
        </p:nvSpPr>
        <p:spPr>
          <a:xfrm>
            <a:off x="666750" y="6334125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526675"/>
                </a:solidFill>
              </a:defRPr>
            </a:defPPr>
            <a:lvl1pPr>
              <a:defRPr sz="1200" b="0">
                <a:solidFill>
                  <a:srgbClr val="526675"/>
                </a:solidFill>
              </a:defRPr>
            </a:lvl1pPr>
            <a:lvl2pPr>
              <a:defRPr sz="1200" b="0">
                <a:solidFill>
                  <a:srgbClr val="526675"/>
                </a:solidFill>
              </a:defRPr>
            </a:lvl2pPr>
            <a:lvl3pPr>
              <a:defRPr sz="1200" b="0">
                <a:solidFill>
                  <a:srgbClr val="526675"/>
                </a:solidFill>
              </a:defRPr>
            </a:lvl3pPr>
            <a:lvl4pPr>
              <a:defRPr sz="1200" b="0">
                <a:solidFill>
                  <a:srgbClr val="526675"/>
                </a:solidFill>
              </a:defRPr>
            </a:lvl4pPr>
            <a:lvl5pPr>
              <a:defRPr sz="1200" b="0">
                <a:solidFill>
                  <a:srgbClr val="526675"/>
                </a:solidFill>
              </a:defRPr>
            </a:lvl5pPr>
            <a:lvl6pPr>
              <a:defRPr sz="1200" b="0">
                <a:solidFill>
                  <a:srgbClr val="526675"/>
                </a:solidFill>
              </a:defRPr>
            </a:lvl6pPr>
            <a:lvl7pPr>
              <a:defRPr sz="1200" b="0">
                <a:solidFill>
                  <a:srgbClr val="526675"/>
                </a:solidFill>
              </a:defRPr>
            </a:lvl7pPr>
            <a:lvl8pPr>
              <a:defRPr sz="1200" b="0">
                <a:solidFill>
                  <a:srgbClr val="526675"/>
                </a:solidFill>
              </a:defRPr>
            </a:lvl8pPr>
            <a:lvl9pPr>
              <a:defRPr sz="1200" b="0">
                <a:solidFill>
                  <a:srgbClr val="526675"/>
                </a:solidFill>
              </a:defRPr>
            </a:lvl9pPr>
          </a:lstStyle>
          <a:p>
            <a:pPr>
              <a:defRPr sz="1200" b="0">
                <a:solidFill>
                  <a:srgbClr val="526675"/>
                </a:solidFill>
              </a:defRPr>
            </a:pPr>
            <a:r>
              <a:rPr sz="1200" b="0">
                <a:solidFill>
                  <a:srgbClr val="526675"/>
                </a:solidFill>
              </a:rPr>
              <a:t>AEVNB  /  PISA for Schools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B67DED70-E120-4B53-AE9C-A7FF1FCF3208}"/>
              </a:ext>
            </a:extLst>
          </p:cNvPr>
          <p:cNvSpPr>
            <a:spLocks noGrp="1"/>
          </p:cNvSpPr>
          <p:nvPr/>
        </p:nvSpPr>
        <p:spPr>
          <a:xfrm>
            <a:off x="11049000" y="6315075"/>
            <a:ext cx="571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526675"/>
                </a:solidFill>
              </a:defRPr>
            </a:defPPr>
            <a:lvl1pPr>
              <a:defRPr sz="1350" b="0">
                <a:solidFill>
                  <a:srgbClr val="526675"/>
                </a:solidFill>
              </a:defRPr>
            </a:lvl1pPr>
            <a:lvl2pPr>
              <a:defRPr sz="1350" b="0">
                <a:solidFill>
                  <a:srgbClr val="526675"/>
                </a:solidFill>
              </a:defRPr>
            </a:lvl2pPr>
            <a:lvl3pPr>
              <a:defRPr sz="1350" b="0">
                <a:solidFill>
                  <a:srgbClr val="526675"/>
                </a:solidFill>
              </a:defRPr>
            </a:lvl3pPr>
            <a:lvl4pPr>
              <a:defRPr sz="1350" b="0">
                <a:solidFill>
                  <a:srgbClr val="526675"/>
                </a:solidFill>
              </a:defRPr>
            </a:lvl4pPr>
            <a:lvl5pPr>
              <a:defRPr sz="1350" b="0">
                <a:solidFill>
                  <a:srgbClr val="526675"/>
                </a:solidFill>
              </a:defRPr>
            </a:lvl5pPr>
            <a:lvl6pPr>
              <a:defRPr sz="1350" b="0">
                <a:solidFill>
                  <a:srgbClr val="526675"/>
                </a:solidFill>
              </a:defRPr>
            </a:lvl6pPr>
            <a:lvl7pPr>
              <a:defRPr sz="1350" b="0">
                <a:solidFill>
                  <a:srgbClr val="526675"/>
                </a:solidFill>
              </a:defRPr>
            </a:lvl7pPr>
            <a:lvl8pPr>
              <a:defRPr sz="1350" b="0">
                <a:solidFill>
                  <a:srgbClr val="526675"/>
                </a:solidFill>
              </a:defRPr>
            </a:lvl8pPr>
            <a:lvl9pPr>
              <a:defRPr sz="1350" b="0">
                <a:solidFill>
                  <a:srgbClr val="526675"/>
                </a:solidFill>
              </a:defRPr>
            </a:lvl9pPr>
          </a:lstStyle>
          <a:p>
            <a:pPr>
              <a:defRPr sz="1350" b="0">
                <a:solidFill>
                  <a:srgbClr val="526675"/>
                </a:solidFill>
              </a:defRPr>
            </a:pPr>
            <a:r>
              <a:rPr sz="1350" b="0">
                <a:solidFill>
                  <a:srgbClr val="526675"/>
                </a:solidFill>
              </a:rPr>
              <a:t>09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18BEDB5D-39C3-41AC-A0DF-8E0C713D9E6A}"/>
              </a:ext>
            </a:extLst>
          </p:cNvPr>
          <p:cNvSpPr>
            <a:spLocks noGrp="1"/>
          </p:cNvSpPr>
          <p:nvPr/>
        </p:nvSpPr>
        <p:spPr>
          <a:xfrm>
            <a:off x="666750" y="200025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087F80"/>
                </a:solidFill>
              </a:defRPr>
            </a:defPPr>
            <a:lvl1pPr>
              <a:defRPr sz="2250" b="1">
                <a:solidFill>
                  <a:srgbClr val="087F80"/>
                </a:solidFill>
              </a:defRPr>
            </a:lvl1pPr>
            <a:lvl2pPr>
              <a:defRPr sz="2250" b="1">
                <a:solidFill>
                  <a:srgbClr val="087F80"/>
                </a:solidFill>
              </a:defRPr>
            </a:lvl2pPr>
            <a:lvl3pPr>
              <a:defRPr sz="2250" b="1">
                <a:solidFill>
                  <a:srgbClr val="087F80"/>
                </a:solidFill>
              </a:defRPr>
            </a:lvl3pPr>
            <a:lvl4pPr>
              <a:defRPr sz="2250" b="1">
                <a:solidFill>
                  <a:srgbClr val="087F80"/>
                </a:solidFill>
              </a:defRPr>
            </a:lvl4pPr>
            <a:lvl5pPr>
              <a:defRPr sz="2250" b="1">
                <a:solidFill>
                  <a:srgbClr val="087F80"/>
                </a:solidFill>
              </a:defRPr>
            </a:lvl5pPr>
            <a:lvl6pPr>
              <a:defRPr sz="2250" b="1">
                <a:solidFill>
                  <a:srgbClr val="087F80"/>
                </a:solidFill>
              </a:defRPr>
            </a:lvl6pPr>
            <a:lvl7pPr>
              <a:defRPr sz="2250" b="1">
                <a:solidFill>
                  <a:srgbClr val="087F80"/>
                </a:solidFill>
              </a:defRPr>
            </a:lvl7pPr>
            <a:lvl8pPr>
              <a:defRPr sz="2250" b="1">
                <a:solidFill>
                  <a:srgbClr val="087F80"/>
                </a:solidFill>
              </a:defRPr>
            </a:lvl8pPr>
            <a:lvl9pPr>
              <a:defRPr sz="2250" b="1">
                <a:solidFill>
                  <a:srgbClr val="087F80"/>
                </a:solidFill>
              </a:defRPr>
            </a:lvl9pPr>
          </a:lstStyle>
          <a:p>
            <a:pPr>
              <a:defRPr sz="2250" b="1">
                <a:solidFill>
                  <a:srgbClr val="087F80"/>
                </a:solidFill>
              </a:defRPr>
            </a:pPr>
            <a:r>
              <a:rPr sz="2250" b="1">
                <a:solidFill>
                  <a:srgbClr val="087F80"/>
                </a:solidFill>
              </a:rPr>
              <a:t>Consolidar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B0326C5E-BC36-401C-9597-93CB34B37258}"/>
              </a:ext>
            </a:extLst>
          </p:cNvPr>
          <p:cNvSpPr>
            <a:spLocks noGrp="1"/>
          </p:cNvSpPr>
          <p:nvPr/>
        </p:nvSpPr>
        <p:spPr>
          <a:xfrm>
            <a:off x="4048125" y="2000250"/>
            <a:ext cx="7429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0">
                <a:solidFill>
                  <a:srgbClr val="173347"/>
                </a:solidFill>
              </a:defRPr>
            </a:defPPr>
            <a:lvl1pPr>
              <a:defRPr sz="2250" b="0">
                <a:solidFill>
                  <a:srgbClr val="173347"/>
                </a:solidFill>
              </a:defRPr>
            </a:lvl1pPr>
            <a:lvl2pPr>
              <a:defRPr sz="2250" b="0">
                <a:solidFill>
                  <a:srgbClr val="173347"/>
                </a:solidFill>
              </a:defRPr>
            </a:lvl2pPr>
            <a:lvl3pPr>
              <a:defRPr sz="2250" b="0">
                <a:solidFill>
                  <a:srgbClr val="173347"/>
                </a:solidFill>
              </a:defRPr>
            </a:lvl3pPr>
            <a:lvl4pPr>
              <a:defRPr sz="2250" b="0">
                <a:solidFill>
                  <a:srgbClr val="173347"/>
                </a:solidFill>
              </a:defRPr>
            </a:lvl4pPr>
            <a:lvl5pPr>
              <a:defRPr sz="2250" b="0">
                <a:solidFill>
                  <a:srgbClr val="173347"/>
                </a:solidFill>
              </a:defRPr>
            </a:lvl5pPr>
            <a:lvl6pPr>
              <a:defRPr sz="2250" b="0">
                <a:solidFill>
                  <a:srgbClr val="173347"/>
                </a:solidFill>
              </a:defRPr>
            </a:lvl6pPr>
            <a:lvl7pPr>
              <a:defRPr sz="2250" b="0">
                <a:solidFill>
                  <a:srgbClr val="173347"/>
                </a:solidFill>
              </a:defRPr>
            </a:lvl7pPr>
            <a:lvl8pPr>
              <a:defRPr sz="2250" b="0">
                <a:solidFill>
                  <a:srgbClr val="173347"/>
                </a:solidFill>
              </a:defRPr>
            </a:lvl8pPr>
            <a:lvl9pPr>
              <a:defRPr sz="2250" b="0">
                <a:solidFill>
                  <a:srgbClr val="173347"/>
                </a:solidFill>
              </a:defRPr>
            </a:lvl9pPr>
          </a:lstStyle>
          <a:p>
            <a:pPr>
              <a:defRPr sz="2250" b="0">
                <a:solidFill>
                  <a:srgbClr val="173347"/>
                </a:solidFill>
              </a:defRPr>
            </a:pPr>
            <a:r>
              <a:rPr sz="2250" b="0">
                <a:solidFill>
                  <a:srgbClr val="173347"/>
                </a:solidFill>
              </a:rPr>
              <a:t>Apoiar as competências essenciais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6DC2C665-A37D-4551-AE66-C72748CA5603}"/>
              </a:ext>
            </a:extLst>
          </p:cNvPr>
          <p:cNvSpPr>
            <a:spLocks noGrp="1"/>
          </p:cNvSpPr>
          <p:nvPr/>
        </p:nvSpPr>
        <p:spPr>
          <a:xfrm>
            <a:off x="666750" y="328612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087F80"/>
                </a:solidFill>
              </a:defRPr>
            </a:defPPr>
            <a:lvl1pPr>
              <a:defRPr sz="2250" b="1">
                <a:solidFill>
                  <a:srgbClr val="087F80"/>
                </a:solidFill>
              </a:defRPr>
            </a:lvl1pPr>
            <a:lvl2pPr>
              <a:defRPr sz="2250" b="1">
                <a:solidFill>
                  <a:srgbClr val="087F80"/>
                </a:solidFill>
              </a:defRPr>
            </a:lvl2pPr>
            <a:lvl3pPr>
              <a:defRPr sz="2250" b="1">
                <a:solidFill>
                  <a:srgbClr val="087F80"/>
                </a:solidFill>
              </a:defRPr>
            </a:lvl3pPr>
            <a:lvl4pPr>
              <a:defRPr sz="2250" b="1">
                <a:solidFill>
                  <a:srgbClr val="087F80"/>
                </a:solidFill>
              </a:defRPr>
            </a:lvl4pPr>
            <a:lvl5pPr>
              <a:defRPr sz="2250" b="1">
                <a:solidFill>
                  <a:srgbClr val="087F80"/>
                </a:solidFill>
              </a:defRPr>
            </a:lvl5pPr>
            <a:lvl6pPr>
              <a:defRPr sz="2250" b="1">
                <a:solidFill>
                  <a:srgbClr val="087F80"/>
                </a:solidFill>
              </a:defRPr>
            </a:lvl6pPr>
            <a:lvl7pPr>
              <a:defRPr sz="2250" b="1">
                <a:solidFill>
                  <a:srgbClr val="087F80"/>
                </a:solidFill>
              </a:defRPr>
            </a:lvl7pPr>
            <a:lvl8pPr>
              <a:defRPr sz="2250" b="1">
                <a:solidFill>
                  <a:srgbClr val="087F80"/>
                </a:solidFill>
              </a:defRPr>
            </a:lvl8pPr>
            <a:lvl9pPr>
              <a:defRPr sz="2250" b="1">
                <a:solidFill>
                  <a:srgbClr val="087F80"/>
                </a:solidFill>
              </a:defRPr>
            </a:lvl9pPr>
          </a:lstStyle>
          <a:p>
            <a:pPr>
              <a:defRPr sz="2250" b="1">
                <a:solidFill>
                  <a:srgbClr val="087F80"/>
                </a:solidFill>
              </a:defRPr>
            </a:pPr>
            <a:r>
              <a:rPr sz="2250" b="1">
                <a:solidFill>
                  <a:srgbClr val="087F80"/>
                </a:solidFill>
              </a:rPr>
              <a:t>Aprofundar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4D76FDCB-0F43-40A9-903D-948B6190C164}"/>
              </a:ext>
            </a:extLst>
          </p:cNvPr>
          <p:cNvSpPr>
            <a:spLocks noGrp="1"/>
          </p:cNvSpPr>
          <p:nvPr/>
        </p:nvSpPr>
        <p:spPr>
          <a:xfrm>
            <a:off x="4048125" y="3286125"/>
            <a:ext cx="7429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0">
                <a:solidFill>
                  <a:srgbClr val="173347"/>
                </a:solidFill>
              </a:defRPr>
            </a:defPPr>
            <a:lvl1pPr>
              <a:defRPr sz="2250" b="0">
                <a:solidFill>
                  <a:srgbClr val="173347"/>
                </a:solidFill>
              </a:defRPr>
            </a:lvl1pPr>
            <a:lvl2pPr>
              <a:defRPr sz="2250" b="0">
                <a:solidFill>
                  <a:srgbClr val="173347"/>
                </a:solidFill>
              </a:defRPr>
            </a:lvl2pPr>
            <a:lvl3pPr>
              <a:defRPr sz="2250" b="0">
                <a:solidFill>
                  <a:srgbClr val="173347"/>
                </a:solidFill>
              </a:defRPr>
            </a:lvl3pPr>
            <a:lvl4pPr>
              <a:defRPr sz="2250" b="0">
                <a:solidFill>
                  <a:srgbClr val="173347"/>
                </a:solidFill>
              </a:defRPr>
            </a:lvl4pPr>
            <a:lvl5pPr>
              <a:defRPr sz="2250" b="0">
                <a:solidFill>
                  <a:srgbClr val="173347"/>
                </a:solidFill>
              </a:defRPr>
            </a:lvl5pPr>
            <a:lvl6pPr>
              <a:defRPr sz="2250" b="0">
                <a:solidFill>
                  <a:srgbClr val="173347"/>
                </a:solidFill>
              </a:defRPr>
            </a:lvl6pPr>
            <a:lvl7pPr>
              <a:defRPr sz="2250" b="0">
                <a:solidFill>
                  <a:srgbClr val="173347"/>
                </a:solidFill>
              </a:defRPr>
            </a:lvl7pPr>
            <a:lvl8pPr>
              <a:defRPr sz="2250" b="0">
                <a:solidFill>
                  <a:srgbClr val="173347"/>
                </a:solidFill>
              </a:defRPr>
            </a:lvl8pPr>
            <a:lvl9pPr>
              <a:defRPr sz="2250" b="0">
                <a:solidFill>
                  <a:srgbClr val="173347"/>
                </a:solidFill>
              </a:defRPr>
            </a:lvl9pPr>
          </a:lstStyle>
          <a:p>
            <a:pPr>
              <a:defRPr sz="2250" b="0">
                <a:solidFill>
                  <a:srgbClr val="173347"/>
                </a:solidFill>
              </a:defRPr>
            </a:pPr>
            <a:r>
              <a:rPr sz="2250" b="0">
                <a:solidFill>
                  <a:srgbClr val="173347"/>
                </a:solidFill>
              </a:rPr>
              <a:t>Propor tarefas de maior complexidade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712AD645-2150-4B34-92FB-7510ECA1B565}"/>
              </a:ext>
            </a:extLst>
          </p:cNvPr>
          <p:cNvSpPr>
            <a:spLocks noGrp="1"/>
          </p:cNvSpPr>
          <p:nvPr/>
        </p:nvSpPr>
        <p:spPr>
          <a:xfrm>
            <a:off x="666750" y="457200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087F80"/>
                </a:solidFill>
              </a:defRPr>
            </a:defPPr>
            <a:lvl1pPr>
              <a:defRPr sz="2250" b="1">
                <a:solidFill>
                  <a:srgbClr val="087F80"/>
                </a:solidFill>
              </a:defRPr>
            </a:lvl1pPr>
            <a:lvl2pPr>
              <a:defRPr sz="2250" b="1">
                <a:solidFill>
                  <a:srgbClr val="087F80"/>
                </a:solidFill>
              </a:defRPr>
            </a:lvl2pPr>
            <a:lvl3pPr>
              <a:defRPr sz="2250" b="1">
                <a:solidFill>
                  <a:srgbClr val="087F80"/>
                </a:solidFill>
              </a:defRPr>
            </a:lvl3pPr>
            <a:lvl4pPr>
              <a:defRPr sz="2250" b="1">
                <a:solidFill>
                  <a:srgbClr val="087F80"/>
                </a:solidFill>
              </a:defRPr>
            </a:lvl4pPr>
            <a:lvl5pPr>
              <a:defRPr sz="2250" b="1">
                <a:solidFill>
                  <a:srgbClr val="087F80"/>
                </a:solidFill>
              </a:defRPr>
            </a:lvl5pPr>
            <a:lvl6pPr>
              <a:defRPr sz="2250" b="1">
                <a:solidFill>
                  <a:srgbClr val="087F80"/>
                </a:solidFill>
              </a:defRPr>
            </a:lvl6pPr>
            <a:lvl7pPr>
              <a:defRPr sz="2250" b="1">
                <a:solidFill>
                  <a:srgbClr val="087F80"/>
                </a:solidFill>
              </a:defRPr>
            </a:lvl7pPr>
            <a:lvl8pPr>
              <a:defRPr sz="2250" b="1">
                <a:solidFill>
                  <a:srgbClr val="087F80"/>
                </a:solidFill>
              </a:defRPr>
            </a:lvl8pPr>
            <a:lvl9pPr>
              <a:defRPr sz="2250" b="1">
                <a:solidFill>
                  <a:srgbClr val="087F80"/>
                </a:solidFill>
              </a:defRPr>
            </a:lvl9pPr>
          </a:lstStyle>
          <a:p>
            <a:pPr>
              <a:defRPr sz="2250" b="1">
                <a:solidFill>
                  <a:srgbClr val="087F80"/>
                </a:solidFill>
              </a:defRPr>
            </a:pPr>
            <a:r>
              <a:rPr sz="2250" b="1">
                <a:solidFill>
                  <a:srgbClr val="087F80"/>
                </a:solidFill>
              </a:rPr>
              <a:t>Adequar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C94341E6-12C6-4476-80C1-1B93E91DA67F}"/>
              </a:ext>
            </a:extLst>
          </p:cNvPr>
          <p:cNvSpPr>
            <a:spLocks noGrp="1"/>
          </p:cNvSpPr>
          <p:nvPr/>
        </p:nvSpPr>
        <p:spPr>
          <a:xfrm>
            <a:off x="4048125" y="4572000"/>
            <a:ext cx="7429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0">
                <a:solidFill>
                  <a:srgbClr val="173347"/>
                </a:solidFill>
              </a:defRPr>
            </a:defPPr>
            <a:lvl1pPr>
              <a:defRPr sz="2250" b="0">
                <a:solidFill>
                  <a:srgbClr val="173347"/>
                </a:solidFill>
              </a:defRPr>
            </a:lvl1pPr>
            <a:lvl2pPr>
              <a:defRPr sz="2250" b="0">
                <a:solidFill>
                  <a:srgbClr val="173347"/>
                </a:solidFill>
              </a:defRPr>
            </a:lvl2pPr>
            <a:lvl3pPr>
              <a:defRPr sz="2250" b="0">
                <a:solidFill>
                  <a:srgbClr val="173347"/>
                </a:solidFill>
              </a:defRPr>
            </a:lvl3pPr>
            <a:lvl4pPr>
              <a:defRPr sz="2250" b="0">
                <a:solidFill>
                  <a:srgbClr val="173347"/>
                </a:solidFill>
              </a:defRPr>
            </a:lvl4pPr>
            <a:lvl5pPr>
              <a:defRPr sz="2250" b="0">
                <a:solidFill>
                  <a:srgbClr val="173347"/>
                </a:solidFill>
              </a:defRPr>
            </a:lvl5pPr>
            <a:lvl6pPr>
              <a:defRPr sz="2250" b="0">
                <a:solidFill>
                  <a:srgbClr val="173347"/>
                </a:solidFill>
              </a:defRPr>
            </a:lvl6pPr>
            <a:lvl7pPr>
              <a:defRPr sz="2250" b="0">
                <a:solidFill>
                  <a:srgbClr val="173347"/>
                </a:solidFill>
              </a:defRPr>
            </a:lvl7pPr>
            <a:lvl8pPr>
              <a:defRPr sz="2250" b="0">
                <a:solidFill>
                  <a:srgbClr val="173347"/>
                </a:solidFill>
              </a:defRPr>
            </a:lvl8pPr>
            <a:lvl9pPr>
              <a:defRPr sz="2250" b="0">
                <a:solidFill>
                  <a:srgbClr val="173347"/>
                </a:solidFill>
              </a:defRPr>
            </a:lvl9pPr>
          </a:lstStyle>
          <a:p>
            <a:pPr>
              <a:defRPr sz="2250" b="0">
                <a:solidFill>
                  <a:srgbClr val="173347"/>
                </a:solidFill>
              </a:defRPr>
            </a:pPr>
            <a:r>
              <a:rPr sz="2250" b="0">
                <a:solidFill>
                  <a:srgbClr val="173347"/>
                </a:solidFill>
              </a:rPr>
              <a:t>Ajustar as tarefas às necessidades dos alunos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990" y="99777"/>
            <a:ext cx="1358019" cy="44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16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3002CB99-CAD1-4088-A8B9-53D71CD7FCB9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0">
                <a:solidFill>
                  <a:srgbClr val="173347"/>
                </a:solidFill>
              </a:defRPr>
            </a:defPPr>
            <a:lvl1pPr>
              <a:defRPr sz="3450" b="0">
                <a:solidFill>
                  <a:srgbClr val="173347"/>
                </a:solidFill>
              </a:defRPr>
            </a:lvl1pPr>
            <a:lvl2pPr>
              <a:defRPr sz="3450" b="0">
                <a:solidFill>
                  <a:srgbClr val="173347"/>
                </a:solidFill>
              </a:defRPr>
            </a:lvl2pPr>
            <a:lvl3pPr>
              <a:defRPr sz="3450" b="0">
                <a:solidFill>
                  <a:srgbClr val="173347"/>
                </a:solidFill>
              </a:defRPr>
            </a:lvl3pPr>
            <a:lvl4pPr>
              <a:defRPr sz="3450" b="0">
                <a:solidFill>
                  <a:srgbClr val="173347"/>
                </a:solidFill>
              </a:defRPr>
            </a:lvl4pPr>
            <a:lvl5pPr>
              <a:defRPr sz="3450" b="0">
                <a:solidFill>
                  <a:srgbClr val="173347"/>
                </a:solidFill>
              </a:defRPr>
            </a:lvl5pPr>
            <a:lvl6pPr>
              <a:defRPr sz="3450" b="0">
                <a:solidFill>
                  <a:srgbClr val="173347"/>
                </a:solidFill>
              </a:defRPr>
            </a:lvl6pPr>
            <a:lvl7pPr>
              <a:defRPr sz="3450" b="0">
                <a:solidFill>
                  <a:srgbClr val="173347"/>
                </a:solidFill>
              </a:defRPr>
            </a:lvl7pPr>
            <a:lvl8pPr>
              <a:defRPr sz="3450" b="0">
                <a:solidFill>
                  <a:srgbClr val="173347"/>
                </a:solidFill>
              </a:defRPr>
            </a:lvl8pPr>
            <a:lvl9pPr>
              <a:defRPr sz="3450" b="0">
                <a:solidFill>
                  <a:srgbClr val="173347"/>
                </a:solidFill>
              </a:defRPr>
            </a:lvl9pPr>
          </a:lstStyle>
          <a:p>
            <a:pPr>
              <a:defRPr sz="3450" b="0">
                <a:solidFill>
                  <a:srgbClr val="173347"/>
                </a:solidFill>
              </a:defRPr>
            </a:pPr>
            <a:r>
              <a:rPr sz="3450" b="0">
                <a:solidFill>
                  <a:srgbClr val="173347"/>
                </a:solidFill>
              </a:rPr>
              <a:t>Competências pessoais e sociais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F724BE0A-DD5D-4444-AEF0-CBB588CA79D7}"/>
              </a:ext>
            </a:extLst>
          </p:cNvPr>
          <p:cNvSpPr>
            <a:spLocks noGrp="1"/>
          </p:cNvSpPr>
          <p:nvPr/>
        </p:nvSpPr>
        <p:spPr>
          <a:xfrm>
            <a:off x="666750" y="6334125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526675"/>
                </a:solidFill>
              </a:defRPr>
            </a:defPPr>
            <a:lvl1pPr>
              <a:defRPr sz="1200" b="0">
                <a:solidFill>
                  <a:srgbClr val="526675"/>
                </a:solidFill>
              </a:defRPr>
            </a:lvl1pPr>
            <a:lvl2pPr>
              <a:defRPr sz="1200" b="0">
                <a:solidFill>
                  <a:srgbClr val="526675"/>
                </a:solidFill>
              </a:defRPr>
            </a:lvl2pPr>
            <a:lvl3pPr>
              <a:defRPr sz="1200" b="0">
                <a:solidFill>
                  <a:srgbClr val="526675"/>
                </a:solidFill>
              </a:defRPr>
            </a:lvl3pPr>
            <a:lvl4pPr>
              <a:defRPr sz="1200" b="0">
                <a:solidFill>
                  <a:srgbClr val="526675"/>
                </a:solidFill>
              </a:defRPr>
            </a:lvl4pPr>
            <a:lvl5pPr>
              <a:defRPr sz="1200" b="0">
                <a:solidFill>
                  <a:srgbClr val="526675"/>
                </a:solidFill>
              </a:defRPr>
            </a:lvl5pPr>
            <a:lvl6pPr>
              <a:defRPr sz="1200" b="0">
                <a:solidFill>
                  <a:srgbClr val="526675"/>
                </a:solidFill>
              </a:defRPr>
            </a:lvl6pPr>
            <a:lvl7pPr>
              <a:defRPr sz="1200" b="0">
                <a:solidFill>
                  <a:srgbClr val="526675"/>
                </a:solidFill>
              </a:defRPr>
            </a:lvl7pPr>
            <a:lvl8pPr>
              <a:defRPr sz="1200" b="0">
                <a:solidFill>
                  <a:srgbClr val="526675"/>
                </a:solidFill>
              </a:defRPr>
            </a:lvl8pPr>
            <a:lvl9pPr>
              <a:defRPr sz="1200" b="0">
                <a:solidFill>
                  <a:srgbClr val="526675"/>
                </a:solidFill>
              </a:defRPr>
            </a:lvl9pPr>
          </a:lstStyle>
          <a:p>
            <a:pPr>
              <a:defRPr sz="1200" b="0">
                <a:solidFill>
                  <a:srgbClr val="526675"/>
                </a:solidFill>
              </a:defRPr>
            </a:pPr>
            <a:r>
              <a:rPr sz="1200" b="0">
                <a:solidFill>
                  <a:srgbClr val="526675"/>
                </a:solidFill>
              </a:rPr>
              <a:t>AEVNB  /  PISA for Schools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D69FBD8B-0B61-4AA8-9268-D469648F85D4}"/>
              </a:ext>
            </a:extLst>
          </p:cNvPr>
          <p:cNvSpPr>
            <a:spLocks noGrp="1"/>
          </p:cNvSpPr>
          <p:nvPr/>
        </p:nvSpPr>
        <p:spPr>
          <a:xfrm>
            <a:off x="11049000" y="6315075"/>
            <a:ext cx="571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526675"/>
                </a:solidFill>
              </a:defRPr>
            </a:defPPr>
            <a:lvl1pPr>
              <a:defRPr sz="1350" b="0">
                <a:solidFill>
                  <a:srgbClr val="526675"/>
                </a:solidFill>
              </a:defRPr>
            </a:lvl1pPr>
            <a:lvl2pPr>
              <a:defRPr sz="1350" b="0">
                <a:solidFill>
                  <a:srgbClr val="526675"/>
                </a:solidFill>
              </a:defRPr>
            </a:lvl2pPr>
            <a:lvl3pPr>
              <a:defRPr sz="1350" b="0">
                <a:solidFill>
                  <a:srgbClr val="526675"/>
                </a:solidFill>
              </a:defRPr>
            </a:lvl3pPr>
            <a:lvl4pPr>
              <a:defRPr sz="1350" b="0">
                <a:solidFill>
                  <a:srgbClr val="526675"/>
                </a:solidFill>
              </a:defRPr>
            </a:lvl4pPr>
            <a:lvl5pPr>
              <a:defRPr sz="1350" b="0">
                <a:solidFill>
                  <a:srgbClr val="526675"/>
                </a:solidFill>
              </a:defRPr>
            </a:lvl5pPr>
            <a:lvl6pPr>
              <a:defRPr sz="1350" b="0">
                <a:solidFill>
                  <a:srgbClr val="526675"/>
                </a:solidFill>
              </a:defRPr>
            </a:lvl6pPr>
            <a:lvl7pPr>
              <a:defRPr sz="1350" b="0">
                <a:solidFill>
                  <a:srgbClr val="526675"/>
                </a:solidFill>
              </a:defRPr>
            </a:lvl7pPr>
            <a:lvl8pPr>
              <a:defRPr sz="1350" b="0">
                <a:solidFill>
                  <a:srgbClr val="526675"/>
                </a:solidFill>
              </a:defRPr>
            </a:lvl8pPr>
            <a:lvl9pPr>
              <a:defRPr sz="1350" b="0">
                <a:solidFill>
                  <a:srgbClr val="526675"/>
                </a:solidFill>
              </a:defRPr>
            </a:lvl9pPr>
          </a:lstStyle>
          <a:p>
            <a:pPr>
              <a:defRPr sz="1350" b="0">
                <a:solidFill>
                  <a:srgbClr val="526675"/>
                </a:solidFill>
              </a:defRPr>
            </a:pPr>
            <a:r>
              <a:rPr sz="1350" b="0">
                <a:solidFill>
                  <a:srgbClr val="526675"/>
                </a:solidFill>
              </a:rPr>
              <a:t>10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125521CA-257A-47C2-8C14-49D0CFF8B598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087F80"/>
                </a:solidFill>
              </a:defRPr>
            </a:defPPr>
            <a:lvl1pPr>
              <a:defRPr sz="2250" b="1">
                <a:solidFill>
                  <a:srgbClr val="087F80"/>
                </a:solidFill>
              </a:defRPr>
            </a:lvl1pPr>
            <a:lvl2pPr>
              <a:defRPr sz="2250" b="1">
                <a:solidFill>
                  <a:srgbClr val="087F80"/>
                </a:solidFill>
              </a:defRPr>
            </a:lvl2pPr>
            <a:lvl3pPr>
              <a:defRPr sz="2250" b="1">
                <a:solidFill>
                  <a:srgbClr val="087F80"/>
                </a:solidFill>
              </a:defRPr>
            </a:lvl3pPr>
            <a:lvl4pPr>
              <a:defRPr sz="2250" b="1">
                <a:solidFill>
                  <a:srgbClr val="087F80"/>
                </a:solidFill>
              </a:defRPr>
            </a:lvl4pPr>
            <a:lvl5pPr>
              <a:defRPr sz="2250" b="1">
                <a:solidFill>
                  <a:srgbClr val="087F80"/>
                </a:solidFill>
              </a:defRPr>
            </a:lvl5pPr>
            <a:lvl6pPr>
              <a:defRPr sz="2250" b="1">
                <a:solidFill>
                  <a:srgbClr val="087F80"/>
                </a:solidFill>
              </a:defRPr>
            </a:lvl6pPr>
            <a:lvl7pPr>
              <a:defRPr sz="2250" b="1">
                <a:solidFill>
                  <a:srgbClr val="087F80"/>
                </a:solidFill>
              </a:defRPr>
            </a:lvl7pPr>
            <a:lvl8pPr>
              <a:defRPr sz="2250" b="1">
                <a:solidFill>
                  <a:srgbClr val="087F80"/>
                </a:solidFill>
              </a:defRPr>
            </a:lvl8pPr>
            <a:lvl9pPr>
              <a:defRPr sz="2250" b="1">
                <a:solidFill>
                  <a:srgbClr val="087F80"/>
                </a:solidFill>
              </a:defRPr>
            </a:lvl9pPr>
          </a:lstStyle>
          <a:p>
            <a:pPr>
              <a:defRPr sz="2250" b="1">
                <a:solidFill>
                  <a:srgbClr val="087F80"/>
                </a:solidFill>
              </a:defRPr>
            </a:pPr>
            <a:r>
              <a:rPr sz="2250" b="1">
                <a:solidFill>
                  <a:srgbClr val="087F80"/>
                </a:solidFill>
              </a:rPr>
              <a:t>No Agrupamento</a:t>
            </a:r>
          </a:p>
          <a:p>
            <a:pPr>
              <a:defRPr sz="2250" b="1">
                <a:solidFill>
                  <a:srgbClr val="087F80"/>
                </a:solidFill>
              </a:defRPr>
            </a:pPr>
            <a:r>
              <a:rPr sz="2250" b="1">
                <a:solidFill>
                  <a:srgbClr val="087F80"/>
                </a:solidFill>
              </a:rPr>
              <a:t>e no território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44EEB69B-FECF-479B-97AD-A9C467C0949E}"/>
              </a:ext>
            </a:extLst>
          </p:cNvPr>
          <p:cNvSpPr>
            <a:spLocks noGrp="1"/>
          </p:cNvSpPr>
          <p:nvPr/>
        </p:nvSpPr>
        <p:spPr>
          <a:xfrm>
            <a:off x="4048125" y="1809750"/>
            <a:ext cx="7429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0">
                <a:solidFill>
                  <a:srgbClr val="173347"/>
                </a:solidFill>
              </a:defRPr>
            </a:defPPr>
            <a:lvl1pPr>
              <a:defRPr sz="2250" b="0">
                <a:solidFill>
                  <a:srgbClr val="173347"/>
                </a:solidFill>
              </a:defRPr>
            </a:lvl1pPr>
            <a:lvl2pPr>
              <a:defRPr sz="2250" b="0">
                <a:solidFill>
                  <a:srgbClr val="173347"/>
                </a:solidFill>
              </a:defRPr>
            </a:lvl2pPr>
            <a:lvl3pPr>
              <a:defRPr sz="2250" b="0">
                <a:solidFill>
                  <a:srgbClr val="173347"/>
                </a:solidFill>
              </a:defRPr>
            </a:lvl3pPr>
            <a:lvl4pPr>
              <a:defRPr sz="2250" b="0">
                <a:solidFill>
                  <a:srgbClr val="173347"/>
                </a:solidFill>
              </a:defRPr>
            </a:lvl4pPr>
            <a:lvl5pPr>
              <a:defRPr sz="2250" b="0">
                <a:solidFill>
                  <a:srgbClr val="173347"/>
                </a:solidFill>
              </a:defRPr>
            </a:lvl5pPr>
            <a:lvl6pPr>
              <a:defRPr sz="2250" b="0">
                <a:solidFill>
                  <a:srgbClr val="173347"/>
                </a:solidFill>
              </a:defRPr>
            </a:lvl6pPr>
            <a:lvl7pPr>
              <a:defRPr sz="2250" b="0">
                <a:solidFill>
                  <a:srgbClr val="173347"/>
                </a:solidFill>
              </a:defRPr>
            </a:lvl7pPr>
            <a:lvl8pPr>
              <a:defRPr sz="2250" b="0">
                <a:solidFill>
                  <a:srgbClr val="173347"/>
                </a:solidFill>
              </a:defRPr>
            </a:lvl8pPr>
            <a:lvl9pPr>
              <a:defRPr sz="2250" b="0">
                <a:solidFill>
                  <a:srgbClr val="173347"/>
                </a:solidFill>
              </a:defRPr>
            </a:lvl9pPr>
          </a:lstStyle>
          <a:p>
            <a:pPr>
              <a:defRPr sz="2250" b="0">
                <a:solidFill>
                  <a:srgbClr val="173347"/>
                </a:solidFill>
              </a:defRPr>
            </a:pPr>
            <a:r>
              <a:rPr sz="2250" b="0">
                <a:solidFill>
                  <a:srgbClr val="173347"/>
                </a:solidFill>
              </a:rPr>
              <a:t>Pertença e segurança</a:t>
            </a:r>
          </a:p>
          <a:p>
            <a:pPr>
              <a:defRPr sz="2250" b="0">
                <a:solidFill>
                  <a:srgbClr val="173347"/>
                </a:solidFill>
              </a:defRPr>
            </a:pPr>
            <a:r>
              <a:rPr sz="2250" b="0">
                <a:solidFill>
                  <a:srgbClr val="173347"/>
                </a:solidFill>
              </a:rPr>
              <a:t>Boa relação com os professores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18A51899-8631-4C1A-9856-7BE23EA7A727}"/>
              </a:ext>
            </a:extLst>
          </p:cNvPr>
          <p:cNvSpPr>
            <a:spLocks noGrp="1"/>
          </p:cNvSpPr>
          <p:nvPr/>
        </p:nvSpPr>
        <p:spPr>
          <a:xfrm>
            <a:off x="666750" y="333375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087F80"/>
                </a:solidFill>
              </a:defRPr>
            </a:defPPr>
            <a:lvl1pPr>
              <a:defRPr sz="2250" b="1">
                <a:solidFill>
                  <a:srgbClr val="087F80"/>
                </a:solidFill>
              </a:defRPr>
            </a:lvl1pPr>
            <a:lvl2pPr>
              <a:defRPr sz="2250" b="1">
                <a:solidFill>
                  <a:srgbClr val="087F80"/>
                </a:solidFill>
              </a:defRPr>
            </a:lvl2pPr>
            <a:lvl3pPr>
              <a:defRPr sz="2250" b="1">
                <a:solidFill>
                  <a:srgbClr val="087F80"/>
                </a:solidFill>
              </a:defRPr>
            </a:lvl3pPr>
            <a:lvl4pPr>
              <a:defRPr sz="2250" b="1">
                <a:solidFill>
                  <a:srgbClr val="087F80"/>
                </a:solidFill>
              </a:defRPr>
            </a:lvl4pPr>
            <a:lvl5pPr>
              <a:defRPr sz="2250" b="1">
                <a:solidFill>
                  <a:srgbClr val="087F80"/>
                </a:solidFill>
              </a:defRPr>
            </a:lvl5pPr>
            <a:lvl6pPr>
              <a:defRPr sz="2250" b="1">
                <a:solidFill>
                  <a:srgbClr val="087F80"/>
                </a:solidFill>
              </a:defRPr>
            </a:lvl6pPr>
            <a:lvl7pPr>
              <a:defRPr sz="2250" b="1">
                <a:solidFill>
                  <a:srgbClr val="087F80"/>
                </a:solidFill>
              </a:defRPr>
            </a:lvl7pPr>
            <a:lvl8pPr>
              <a:defRPr sz="2250" b="1">
                <a:solidFill>
                  <a:srgbClr val="087F80"/>
                </a:solidFill>
              </a:defRPr>
            </a:lvl8pPr>
            <a:lvl9pPr>
              <a:defRPr sz="2250" b="1">
                <a:solidFill>
                  <a:srgbClr val="087F80"/>
                </a:solidFill>
              </a:defRPr>
            </a:lvl9pPr>
          </a:lstStyle>
          <a:p>
            <a:pPr>
              <a:defRPr sz="2250" b="1">
                <a:solidFill>
                  <a:srgbClr val="087F80"/>
                </a:solidFill>
              </a:defRPr>
            </a:pPr>
            <a:r>
              <a:rPr sz="2250" b="1">
                <a:solidFill>
                  <a:srgbClr val="087F80"/>
                </a:solidFill>
              </a:rPr>
              <a:t>Destaques do AEVNB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F94EE75A-4D9C-41A0-ADDA-6C8A99846FBB}"/>
              </a:ext>
            </a:extLst>
          </p:cNvPr>
          <p:cNvSpPr>
            <a:spLocks noGrp="1"/>
          </p:cNvSpPr>
          <p:nvPr/>
        </p:nvSpPr>
        <p:spPr>
          <a:xfrm>
            <a:off x="4048125" y="3333750"/>
            <a:ext cx="7429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0">
                <a:solidFill>
                  <a:srgbClr val="173347"/>
                </a:solidFill>
              </a:defRPr>
            </a:defPPr>
            <a:lvl1pPr>
              <a:defRPr sz="2250" b="0">
                <a:solidFill>
                  <a:srgbClr val="173347"/>
                </a:solidFill>
              </a:defRPr>
            </a:lvl1pPr>
            <a:lvl2pPr>
              <a:defRPr sz="2250" b="0">
                <a:solidFill>
                  <a:srgbClr val="173347"/>
                </a:solidFill>
              </a:defRPr>
            </a:lvl2pPr>
            <a:lvl3pPr>
              <a:defRPr sz="2250" b="0">
                <a:solidFill>
                  <a:srgbClr val="173347"/>
                </a:solidFill>
              </a:defRPr>
            </a:lvl3pPr>
            <a:lvl4pPr>
              <a:defRPr sz="2250" b="0">
                <a:solidFill>
                  <a:srgbClr val="173347"/>
                </a:solidFill>
              </a:defRPr>
            </a:lvl4pPr>
            <a:lvl5pPr>
              <a:defRPr sz="2250" b="0">
                <a:solidFill>
                  <a:srgbClr val="173347"/>
                </a:solidFill>
              </a:defRPr>
            </a:lvl5pPr>
            <a:lvl6pPr>
              <a:defRPr sz="2250" b="0">
                <a:solidFill>
                  <a:srgbClr val="173347"/>
                </a:solidFill>
              </a:defRPr>
            </a:lvl6pPr>
            <a:lvl7pPr>
              <a:defRPr sz="2250" b="0">
                <a:solidFill>
                  <a:srgbClr val="173347"/>
                </a:solidFill>
              </a:defRPr>
            </a:lvl7pPr>
            <a:lvl8pPr>
              <a:defRPr sz="2250" b="0">
                <a:solidFill>
                  <a:srgbClr val="173347"/>
                </a:solidFill>
              </a:defRPr>
            </a:lvl8pPr>
            <a:lvl9pPr>
              <a:defRPr sz="2250" b="0">
                <a:solidFill>
                  <a:srgbClr val="173347"/>
                </a:solidFill>
              </a:defRPr>
            </a:lvl9pPr>
          </a:lstStyle>
          <a:p>
            <a:pPr>
              <a:defRPr sz="2250" b="0">
                <a:solidFill>
                  <a:srgbClr val="173347"/>
                </a:solidFill>
              </a:defRPr>
            </a:pPr>
            <a:r>
              <a:rPr sz="2250" b="0">
                <a:solidFill>
                  <a:srgbClr val="173347"/>
                </a:solidFill>
              </a:rPr>
              <a:t>Apoio familiar</a:t>
            </a:r>
          </a:p>
          <a:p>
            <a:pPr>
              <a:defRPr sz="2250" b="0">
                <a:solidFill>
                  <a:srgbClr val="173347"/>
                </a:solidFill>
              </a:defRPr>
            </a:pPr>
            <a:r>
              <a:rPr sz="2250" b="0">
                <a:solidFill>
                  <a:srgbClr val="173347"/>
                </a:solidFill>
              </a:rPr>
              <a:t>Menor exposição reportada ao bullying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723F1E5F-4E87-4966-94ED-A44BA50951C7}"/>
              </a:ext>
            </a:extLst>
          </p:cNvPr>
          <p:cNvSpPr>
            <a:spLocks noGrp="1"/>
          </p:cNvSpPr>
          <p:nvPr/>
        </p:nvSpPr>
        <p:spPr>
          <a:xfrm>
            <a:off x="666750" y="5048250"/>
            <a:ext cx="3143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B96448"/>
                </a:solidFill>
              </a:defRPr>
            </a:defPPr>
            <a:lvl1pPr>
              <a:defRPr sz="2250" b="1">
                <a:solidFill>
                  <a:srgbClr val="B96448"/>
                </a:solidFill>
              </a:defRPr>
            </a:lvl1pPr>
            <a:lvl2pPr>
              <a:defRPr sz="2250" b="1">
                <a:solidFill>
                  <a:srgbClr val="B96448"/>
                </a:solidFill>
              </a:defRPr>
            </a:lvl2pPr>
            <a:lvl3pPr>
              <a:defRPr sz="2250" b="1">
                <a:solidFill>
                  <a:srgbClr val="B96448"/>
                </a:solidFill>
              </a:defRPr>
            </a:lvl3pPr>
            <a:lvl4pPr>
              <a:defRPr sz="2250" b="1">
                <a:solidFill>
                  <a:srgbClr val="B96448"/>
                </a:solidFill>
              </a:defRPr>
            </a:lvl4pPr>
            <a:lvl5pPr>
              <a:defRPr sz="2250" b="1">
                <a:solidFill>
                  <a:srgbClr val="B96448"/>
                </a:solidFill>
              </a:defRPr>
            </a:lvl5pPr>
            <a:lvl6pPr>
              <a:defRPr sz="2250" b="1">
                <a:solidFill>
                  <a:srgbClr val="B96448"/>
                </a:solidFill>
              </a:defRPr>
            </a:lvl6pPr>
            <a:lvl7pPr>
              <a:defRPr sz="2250" b="1">
                <a:solidFill>
                  <a:srgbClr val="B96448"/>
                </a:solidFill>
              </a:defRPr>
            </a:lvl7pPr>
            <a:lvl8pPr>
              <a:defRPr sz="2250" b="1">
                <a:solidFill>
                  <a:srgbClr val="B96448"/>
                </a:solidFill>
              </a:defRPr>
            </a:lvl8pPr>
            <a:lvl9pPr>
              <a:defRPr sz="2250" b="1">
                <a:solidFill>
                  <a:srgbClr val="B96448"/>
                </a:solidFill>
              </a:defRPr>
            </a:lvl9pPr>
          </a:lstStyle>
          <a:p>
            <a:pPr>
              <a:defRPr sz="2250" b="1">
                <a:solidFill>
                  <a:srgbClr val="B96448"/>
                </a:solidFill>
              </a:defRPr>
            </a:pPr>
            <a:r>
              <a:rPr sz="2250" b="1">
                <a:solidFill>
                  <a:srgbClr val="B96448"/>
                </a:solidFill>
              </a:rPr>
              <a:t>A acompanhar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7251DAAC-BCA8-4726-B5A0-B11EFB21A5BD}"/>
              </a:ext>
            </a:extLst>
          </p:cNvPr>
          <p:cNvSpPr>
            <a:spLocks noGrp="1"/>
          </p:cNvSpPr>
          <p:nvPr/>
        </p:nvSpPr>
        <p:spPr>
          <a:xfrm>
            <a:off x="4048125" y="5048250"/>
            <a:ext cx="7429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025" b="0">
                <a:solidFill>
                  <a:srgbClr val="173347"/>
                </a:solidFill>
              </a:defRPr>
            </a:defPPr>
            <a:lvl1pPr>
              <a:defRPr sz="2025" b="0">
                <a:solidFill>
                  <a:srgbClr val="173347"/>
                </a:solidFill>
              </a:defRPr>
            </a:lvl1pPr>
            <a:lvl2pPr>
              <a:defRPr sz="2025" b="0">
                <a:solidFill>
                  <a:srgbClr val="173347"/>
                </a:solidFill>
              </a:defRPr>
            </a:lvl2pPr>
            <a:lvl3pPr>
              <a:defRPr sz="2025" b="0">
                <a:solidFill>
                  <a:srgbClr val="173347"/>
                </a:solidFill>
              </a:defRPr>
            </a:lvl3pPr>
            <a:lvl4pPr>
              <a:defRPr sz="2025" b="0">
                <a:solidFill>
                  <a:srgbClr val="173347"/>
                </a:solidFill>
              </a:defRPr>
            </a:lvl4pPr>
            <a:lvl5pPr>
              <a:defRPr sz="2025" b="0">
                <a:solidFill>
                  <a:srgbClr val="173347"/>
                </a:solidFill>
              </a:defRPr>
            </a:lvl5pPr>
            <a:lvl6pPr>
              <a:defRPr sz="2025" b="0">
                <a:solidFill>
                  <a:srgbClr val="173347"/>
                </a:solidFill>
              </a:defRPr>
            </a:lvl6pPr>
            <a:lvl7pPr>
              <a:defRPr sz="2025" b="0">
                <a:solidFill>
                  <a:srgbClr val="173347"/>
                </a:solidFill>
              </a:defRPr>
            </a:lvl7pPr>
            <a:lvl8pPr>
              <a:defRPr sz="2025" b="0">
                <a:solidFill>
                  <a:srgbClr val="173347"/>
                </a:solidFill>
              </a:defRPr>
            </a:lvl8pPr>
            <a:lvl9pPr>
              <a:defRPr sz="2025" b="0">
                <a:solidFill>
                  <a:srgbClr val="173347"/>
                </a:solidFill>
              </a:defRPr>
            </a:lvl9pPr>
          </a:lstStyle>
          <a:p>
            <a:pPr>
              <a:defRPr sz="2025" b="0">
                <a:solidFill>
                  <a:srgbClr val="173347"/>
                </a:solidFill>
              </a:defRPr>
            </a:pPr>
            <a:r>
              <a:rPr sz="2025" b="0">
                <a:solidFill>
                  <a:srgbClr val="173347"/>
                </a:solidFill>
              </a:rPr>
              <a:t>Clima de sala de aula e hábitos de estudo</a:t>
            </a:r>
          </a:p>
          <a:p>
            <a:pPr>
              <a:defRPr sz="2025" b="0">
                <a:solidFill>
                  <a:srgbClr val="173347"/>
                </a:solidFill>
              </a:defRPr>
            </a:pPr>
            <a:r>
              <a:rPr sz="2025" b="0">
                <a:solidFill>
                  <a:srgbClr val="173347"/>
                </a:solidFill>
              </a:rPr>
              <a:t>Confiança na melhoria com esforço e estratégias adequadas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990" y="99777"/>
            <a:ext cx="1358019" cy="44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7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9BCC563E-BD88-4A8E-B3C8-D309C8B73DC6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0">
                <a:solidFill>
                  <a:srgbClr val="173347"/>
                </a:solidFill>
              </a:defRPr>
            </a:defPPr>
            <a:lvl1pPr>
              <a:defRPr sz="3450" b="0">
                <a:solidFill>
                  <a:srgbClr val="173347"/>
                </a:solidFill>
              </a:defRPr>
            </a:lvl1pPr>
            <a:lvl2pPr>
              <a:defRPr sz="3450" b="0">
                <a:solidFill>
                  <a:srgbClr val="173347"/>
                </a:solidFill>
              </a:defRPr>
            </a:lvl2pPr>
            <a:lvl3pPr>
              <a:defRPr sz="3450" b="0">
                <a:solidFill>
                  <a:srgbClr val="173347"/>
                </a:solidFill>
              </a:defRPr>
            </a:lvl3pPr>
            <a:lvl4pPr>
              <a:defRPr sz="3450" b="0">
                <a:solidFill>
                  <a:srgbClr val="173347"/>
                </a:solidFill>
              </a:defRPr>
            </a:lvl4pPr>
            <a:lvl5pPr>
              <a:defRPr sz="3450" b="0">
                <a:solidFill>
                  <a:srgbClr val="173347"/>
                </a:solidFill>
              </a:defRPr>
            </a:lvl5pPr>
            <a:lvl6pPr>
              <a:defRPr sz="3450" b="0">
                <a:solidFill>
                  <a:srgbClr val="173347"/>
                </a:solidFill>
              </a:defRPr>
            </a:lvl6pPr>
            <a:lvl7pPr>
              <a:defRPr sz="3450" b="0">
                <a:solidFill>
                  <a:srgbClr val="173347"/>
                </a:solidFill>
              </a:defRPr>
            </a:lvl7pPr>
            <a:lvl8pPr>
              <a:defRPr sz="3450" b="0">
                <a:solidFill>
                  <a:srgbClr val="173347"/>
                </a:solidFill>
              </a:defRPr>
            </a:lvl8pPr>
            <a:lvl9pPr>
              <a:defRPr sz="3450" b="0">
                <a:solidFill>
                  <a:srgbClr val="173347"/>
                </a:solidFill>
              </a:defRPr>
            </a:lvl9pPr>
          </a:lstStyle>
          <a:p>
            <a:pPr>
              <a:defRPr sz="3450" b="0">
                <a:solidFill>
                  <a:srgbClr val="173347"/>
                </a:solidFill>
              </a:defRPr>
            </a:pPr>
            <a:r>
              <a:rPr sz="3450" b="0">
                <a:solidFill>
                  <a:srgbClr val="173347"/>
                </a:solidFill>
              </a:rPr>
              <a:t>Condições para aprender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6A534A28-891E-4930-B3EE-1F3AC5F5A165}"/>
              </a:ext>
            </a:extLst>
          </p:cNvPr>
          <p:cNvSpPr>
            <a:spLocks noGrp="1"/>
          </p:cNvSpPr>
          <p:nvPr/>
        </p:nvSpPr>
        <p:spPr>
          <a:xfrm>
            <a:off x="666750" y="6334125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526675"/>
                </a:solidFill>
              </a:defRPr>
            </a:defPPr>
            <a:lvl1pPr>
              <a:defRPr sz="1200" b="0">
                <a:solidFill>
                  <a:srgbClr val="526675"/>
                </a:solidFill>
              </a:defRPr>
            </a:lvl1pPr>
            <a:lvl2pPr>
              <a:defRPr sz="1200" b="0">
                <a:solidFill>
                  <a:srgbClr val="526675"/>
                </a:solidFill>
              </a:defRPr>
            </a:lvl2pPr>
            <a:lvl3pPr>
              <a:defRPr sz="1200" b="0">
                <a:solidFill>
                  <a:srgbClr val="526675"/>
                </a:solidFill>
              </a:defRPr>
            </a:lvl3pPr>
            <a:lvl4pPr>
              <a:defRPr sz="1200" b="0">
                <a:solidFill>
                  <a:srgbClr val="526675"/>
                </a:solidFill>
              </a:defRPr>
            </a:lvl4pPr>
            <a:lvl5pPr>
              <a:defRPr sz="1200" b="0">
                <a:solidFill>
                  <a:srgbClr val="526675"/>
                </a:solidFill>
              </a:defRPr>
            </a:lvl5pPr>
            <a:lvl6pPr>
              <a:defRPr sz="1200" b="0">
                <a:solidFill>
                  <a:srgbClr val="526675"/>
                </a:solidFill>
              </a:defRPr>
            </a:lvl6pPr>
            <a:lvl7pPr>
              <a:defRPr sz="1200" b="0">
                <a:solidFill>
                  <a:srgbClr val="526675"/>
                </a:solidFill>
              </a:defRPr>
            </a:lvl7pPr>
            <a:lvl8pPr>
              <a:defRPr sz="1200" b="0">
                <a:solidFill>
                  <a:srgbClr val="526675"/>
                </a:solidFill>
              </a:defRPr>
            </a:lvl8pPr>
            <a:lvl9pPr>
              <a:defRPr sz="1200" b="0">
                <a:solidFill>
                  <a:srgbClr val="526675"/>
                </a:solidFill>
              </a:defRPr>
            </a:lvl9pPr>
          </a:lstStyle>
          <a:p>
            <a:pPr>
              <a:defRPr sz="1200" b="0">
                <a:solidFill>
                  <a:srgbClr val="526675"/>
                </a:solidFill>
              </a:defRPr>
            </a:pPr>
            <a:r>
              <a:rPr sz="1200" b="0">
                <a:solidFill>
                  <a:srgbClr val="526675"/>
                </a:solidFill>
              </a:rPr>
              <a:t>AEVNB  /  PISA for Schools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1582FEB5-C999-4A29-A7DB-F59BA9F33D1A}"/>
              </a:ext>
            </a:extLst>
          </p:cNvPr>
          <p:cNvSpPr>
            <a:spLocks noGrp="1"/>
          </p:cNvSpPr>
          <p:nvPr/>
        </p:nvSpPr>
        <p:spPr>
          <a:xfrm>
            <a:off x="11049000" y="6315075"/>
            <a:ext cx="571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526675"/>
                </a:solidFill>
              </a:defRPr>
            </a:defPPr>
            <a:lvl1pPr>
              <a:defRPr sz="1350" b="0">
                <a:solidFill>
                  <a:srgbClr val="526675"/>
                </a:solidFill>
              </a:defRPr>
            </a:lvl1pPr>
            <a:lvl2pPr>
              <a:defRPr sz="1350" b="0">
                <a:solidFill>
                  <a:srgbClr val="526675"/>
                </a:solidFill>
              </a:defRPr>
            </a:lvl2pPr>
            <a:lvl3pPr>
              <a:defRPr sz="1350" b="0">
                <a:solidFill>
                  <a:srgbClr val="526675"/>
                </a:solidFill>
              </a:defRPr>
            </a:lvl3pPr>
            <a:lvl4pPr>
              <a:defRPr sz="1350" b="0">
                <a:solidFill>
                  <a:srgbClr val="526675"/>
                </a:solidFill>
              </a:defRPr>
            </a:lvl4pPr>
            <a:lvl5pPr>
              <a:defRPr sz="1350" b="0">
                <a:solidFill>
                  <a:srgbClr val="526675"/>
                </a:solidFill>
              </a:defRPr>
            </a:lvl5pPr>
            <a:lvl6pPr>
              <a:defRPr sz="1350" b="0">
                <a:solidFill>
                  <a:srgbClr val="526675"/>
                </a:solidFill>
              </a:defRPr>
            </a:lvl6pPr>
            <a:lvl7pPr>
              <a:defRPr sz="1350" b="0">
                <a:solidFill>
                  <a:srgbClr val="526675"/>
                </a:solidFill>
              </a:defRPr>
            </a:lvl7pPr>
            <a:lvl8pPr>
              <a:defRPr sz="1350" b="0">
                <a:solidFill>
                  <a:srgbClr val="526675"/>
                </a:solidFill>
              </a:defRPr>
            </a:lvl8pPr>
            <a:lvl9pPr>
              <a:defRPr sz="1350" b="0">
                <a:solidFill>
                  <a:srgbClr val="526675"/>
                </a:solidFill>
              </a:defRPr>
            </a:lvl9pPr>
          </a:lstStyle>
          <a:p>
            <a:pPr>
              <a:defRPr sz="1350" b="0">
                <a:solidFill>
                  <a:srgbClr val="526675"/>
                </a:solidFill>
              </a:defRPr>
            </a:pPr>
            <a:r>
              <a:rPr sz="1350" b="0">
                <a:solidFill>
                  <a:srgbClr val="526675"/>
                </a:solidFill>
              </a:rPr>
              <a:t>11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2FE37C4D-AC88-4063-A36D-41E44266E77A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087F80"/>
                </a:solidFill>
              </a:defRPr>
            </a:defPPr>
            <a:lvl1pPr>
              <a:defRPr sz="2250" b="1">
                <a:solidFill>
                  <a:srgbClr val="087F80"/>
                </a:solidFill>
              </a:defRPr>
            </a:lvl1pPr>
            <a:lvl2pPr>
              <a:defRPr sz="2250" b="1">
                <a:solidFill>
                  <a:srgbClr val="087F80"/>
                </a:solidFill>
              </a:defRPr>
            </a:lvl2pPr>
            <a:lvl3pPr>
              <a:defRPr sz="2250" b="1">
                <a:solidFill>
                  <a:srgbClr val="087F80"/>
                </a:solidFill>
              </a:defRPr>
            </a:lvl3pPr>
            <a:lvl4pPr>
              <a:defRPr sz="2250" b="1">
                <a:solidFill>
                  <a:srgbClr val="087F80"/>
                </a:solidFill>
              </a:defRPr>
            </a:lvl4pPr>
            <a:lvl5pPr>
              <a:defRPr sz="2250" b="1">
                <a:solidFill>
                  <a:srgbClr val="087F80"/>
                </a:solidFill>
              </a:defRPr>
            </a:lvl5pPr>
            <a:lvl6pPr>
              <a:defRPr sz="2250" b="1">
                <a:solidFill>
                  <a:srgbClr val="087F80"/>
                </a:solidFill>
              </a:defRPr>
            </a:lvl6pPr>
            <a:lvl7pPr>
              <a:defRPr sz="2250" b="1">
                <a:solidFill>
                  <a:srgbClr val="087F80"/>
                </a:solidFill>
              </a:defRPr>
            </a:lvl7pPr>
            <a:lvl8pPr>
              <a:defRPr sz="2250" b="1">
                <a:solidFill>
                  <a:srgbClr val="087F80"/>
                </a:solidFill>
              </a:defRPr>
            </a:lvl8pPr>
            <a:lvl9pPr>
              <a:defRPr sz="2250" b="1">
                <a:solidFill>
                  <a:srgbClr val="087F80"/>
                </a:solidFill>
              </a:defRPr>
            </a:lvl9pPr>
          </a:lstStyle>
          <a:p>
            <a:pPr>
              <a:defRPr sz="2250" b="1">
                <a:solidFill>
                  <a:srgbClr val="087F80"/>
                </a:solidFill>
              </a:defRPr>
            </a:pPr>
            <a:r>
              <a:rPr sz="2250" b="1">
                <a:solidFill>
                  <a:srgbClr val="087F80"/>
                </a:solidFill>
              </a:rPr>
              <a:t>Sala de aula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BD321844-DED9-4DA7-80E9-1757AD0C271F}"/>
              </a:ext>
            </a:extLst>
          </p:cNvPr>
          <p:cNvSpPr>
            <a:spLocks noGrp="1"/>
          </p:cNvSpPr>
          <p:nvPr/>
        </p:nvSpPr>
        <p:spPr>
          <a:xfrm>
            <a:off x="4048125" y="1809750"/>
            <a:ext cx="7429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0">
                <a:solidFill>
                  <a:srgbClr val="173347"/>
                </a:solidFill>
              </a:defRPr>
            </a:defPPr>
            <a:lvl1pPr>
              <a:defRPr sz="2250" b="0">
                <a:solidFill>
                  <a:srgbClr val="173347"/>
                </a:solidFill>
              </a:defRPr>
            </a:lvl1pPr>
            <a:lvl2pPr>
              <a:defRPr sz="2250" b="0">
                <a:solidFill>
                  <a:srgbClr val="173347"/>
                </a:solidFill>
              </a:defRPr>
            </a:lvl2pPr>
            <a:lvl3pPr>
              <a:defRPr sz="2250" b="0">
                <a:solidFill>
                  <a:srgbClr val="173347"/>
                </a:solidFill>
              </a:defRPr>
            </a:lvl3pPr>
            <a:lvl4pPr>
              <a:defRPr sz="2250" b="0">
                <a:solidFill>
                  <a:srgbClr val="173347"/>
                </a:solidFill>
              </a:defRPr>
            </a:lvl4pPr>
            <a:lvl5pPr>
              <a:defRPr sz="2250" b="0">
                <a:solidFill>
                  <a:srgbClr val="173347"/>
                </a:solidFill>
              </a:defRPr>
            </a:lvl5pPr>
            <a:lvl6pPr>
              <a:defRPr sz="2250" b="0">
                <a:solidFill>
                  <a:srgbClr val="173347"/>
                </a:solidFill>
              </a:defRPr>
            </a:lvl6pPr>
            <a:lvl7pPr>
              <a:defRPr sz="2250" b="0">
                <a:solidFill>
                  <a:srgbClr val="173347"/>
                </a:solidFill>
              </a:defRPr>
            </a:lvl7pPr>
            <a:lvl8pPr>
              <a:defRPr sz="2250" b="0">
                <a:solidFill>
                  <a:srgbClr val="173347"/>
                </a:solidFill>
              </a:defRPr>
            </a:lvl8pPr>
            <a:lvl9pPr>
              <a:defRPr sz="2250" b="0">
                <a:solidFill>
                  <a:srgbClr val="173347"/>
                </a:solidFill>
              </a:defRPr>
            </a:lvl9pPr>
          </a:lstStyle>
          <a:p>
            <a:pPr>
              <a:defRPr sz="2250" b="0">
                <a:solidFill>
                  <a:srgbClr val="173347"/>
                </a:solidFill>
              </a:defRPr>
            </a:pPr>
            <a:r>
              <a:rPr sz="2250" b="0">
                <a:solidFill>
                  <a:srgbClr val="173347"/>
                </a:solidFill>
              </a:rPr>
              <a:t>Menos ruído e interrupções</a:t>
            </a:r>
          </a:p>
          <a:p>
            <a:pPr>
              <a:defRPr sz="2250" b="0">
                <a:solidFill>
                  <a:srgbClr val="173347"/>
                </a:solidFill>
              </a:defRPr>
            </a:pPr>
            <a:r>
              <a:rPr sz="2250" b="0">
                <a:solidFill>
                  <a:srgbClr val="173347"/>
                </a:solidFill>
              </a:rPr>
              <a:t>Mais concentração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A3CBAE9C-CFDE-45E3-BD8E-774DC0210E7A}"/>
              </a:ext>
            </a:extLst>
          </p:cNvPr>
          <p:cNvSpPr>
            <a:spLocks noGrp="1"/>
          </p:cNvSpPr>
          <p:nvPr/>
        </p:nvSpPr>
        <p:spPr>
          <a:xfrm>
            <a:off x="666750" y="319087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087F80"/>
                </a:solidFill>
              </a:defRPr>
            </a:defPPr>
            <a:lvl1pPr>
              <a:defRPr sz="2250" b="1">
                <a:solidFill>
                  <a:srgbClr val="087F80"/>
                </a:solidFill>
              </a:defRPr>
            </a:lvl1pPr>
            <a:lvl2pPr>
              <a:defRPr sz="2250" b="1">
                <a:solidFill>
                  <a:srgbClr val="087F80"/>
                </a:solidFill>
              </a:defRPr>
            </a:lvl2pPr>
            <a:lvl3pPr>
              <a:defRPr sz="2250" b="1">
                <a:solidFill>
                  <a:srgbClr val="087F80"/>
                </a:solidFill>
              </a:defRPr>
            </a:lvl3pPr>
            <a:lvl4pPr>
              <a:defRPr sz="2250" b="1">
                <a:solidFill>
                  <a:srgbClr val="087F80"/>
                </a:solidFill>
              </a:defRPr>
            </a:lvl4pPr>
            <a:lvl5pPr>
              <a:defRPr sz="2250" b="1">
                <a:solidFill>
                  <a:srgbClr val="087F80"/>
                </a:solidFill>
              </a:defRPr>
            </a:lvl5pPr>
            <a:lvl6pPr>
              <a:defRPr sz="2250" b="1">
                <a:solidFill>
                  <a:srgbClr val="087F80"/>
                </a:solidFill>
              </a:defRPr>
            </a:lvl6pPr>
            <a:lvl7pPr>
              <a:defRPr sz="2250" b="1">
                <a:solidFill>
                  <a:srgbClr val="087F80"/>
                </a:solidFill>
              </a:defRPr>
            </a:lvl7pPr>
            <a:lvl8pPr>
              <a:defRPr sz="2250" b="1">
                <a:solidFill>
                  <a:srgbClr val="087F80"/>
                </a:solidFill>
              </a:defRPr>
            </a:lvl8pPr>
            <a:lvl9pPr>
              <a:defRPr sz="2250" b="1">
                <a:solidFill>
                  <a:srgbClr val="087F80"/>
                </a:solidFill>
              </a:defRPr>
            </a:lvl9pPr>
          </a:lstStyle>
          <a:p>
            <a:pPr>
              <a:defRPr sz="2250" b="1">
                <a:solidFill>
                  <a:srgbClr val="087F80"/>
                </a:solidFill>
              </a:defRPr>
            </a:pPr>
            <a:r>
              <a:rPr sz="2250" b="1">
                <a:solidFill>
                  <a:srgbClr val="087F80"/>
                </a:solidFill>
              </a:rPr>
              <a:t>Confiança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9E4ADBA6-82F6-4D21-AF11-B221992CB4B2}"/>
              </a:ext>
            </a:extLst>
          </p:cNvPr>
          <p:cNvSpPr>
            <a:spLocks noGrp="1"/>
          </p:cNvSpPr>
          <p:nvPr/>
        </p:nvSpPr>
        <p:spPr>
          <a:xfrm>
            <a:off x="4048125" y="3190875"/>
            <a:ext cx="7429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0">
                <a:solidFill>
                  <a:srgbClr val="173347"/>
                </a:solidFill>
              </a:defRPr>
            </a:defPPr>
            <a:lvl1pPr>
              <a:defRPr sz="2250" b="0">
                <a:solidFill>
                  <a:srgbClr val="173347"/>
                </a:solidFill>
              </a:defRPr>
            </a:lvl1pPr>
            <a:lvl2pPr>
              <a:defRPr sz="2250" b="0">
                <a:solidFill>
                  <a:srgbClr val="173347"/>
                </a:solidFill>
              </a:defRPr>
            </a:lvl2pPr>
            <a:lvl3pPr>
              <a:defRPr sz="2250" b="0">
                <a:solidFill>
                  <a:srgbClr val="173347"/>
                </a:solidFill>
              </a:defRPr>
            </a:lvl3pPr>
            <a:lvl4pPr>
              <a:defRPr sz="2250" b="0">
                <a:solidFill>
                  <a:srgbClr val="173347"/>
                </a:solidFill>
              </a:defRPr>
            </a:lvl4pPr>
            <a:lvl5pPr>
              <a:defRPr sz="2250" b="0">
                <a:solidFill>
                  <a:srgbClr val="173347"/>
                </a:solidFill>
              </a:defRPr>
            </a:lvl5pPr>
            <a:lvl6pPr>
              <a:defRPr sz="2250" b="0">
                <a:solidFill>
                  <a:srgbClr val="173347"/>
                </a:solidFill>
              </a:defRPr>
            </a:lvl6pPr>
            <a:lvl7pPr>
              <a:defRPr sz="2250" b="0">
                <a:solidFill>
                  <a:srgbClr val="173347"/>
                </a:solidFill>
              </a:defRPr>
            </a:lvl7pPr>
            <a:lvl8pPr>
              <a:defRPr sz="2250" b="0">
                <a:solidFill>
                  <a:srgbClr val="173347"/>
                </a:solidFill>
              </a:defRPr>
            </a:lvl8pPr>
            <a:lvl9pPr>
              <a:defRPr sz="2250" b="0">
                <a:solidFill>
                  <a:srgbClr val="173347"/>
                </a:solidFill>
              </a:defRPr>
            </a:lvl9pPr>
          </a:lstStyle>
          <a:p>
            <a:pPr>
              <a:defRPr sz="2250" b="0">
                <a:solidFill>
                  <a:srgbClr val="173347"/>
                </a:solidFill>
              </a:defRPr>
            </a:pPr>
            <a:r>
              <a:rPr sz="2250" b="0">
                <a:solidFill>
                  <a:srgbClr val="173347"/>
                </a:solidFill>
              </a:rPr>
              <a:t>Acreditar que é possível melhorar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D40F5370-A388-4E00-A0CD-818FD326A514}"/>
              </a:ext>
            </a:extLst>
          </p:cNvPr>
          <p:cNvSpPr>
            <a:spLocks noGrp="1"/>
          </p:cNvSpPr>
          <p:nvPr/>
        </p:nvSpPr>
        <p:spPr>
          <a:xfrm>
            <a:off x="666750" y="442912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087F80"/>
                </a:solidFill>
              </a:defRPr>
            </a:defPPr>
            <a:lvl1pPr>
              <a:defRPr sz="2250" b="1">
                <a:solidFill>
                  <a:srgbClr val="087F80"/>
                </a:solidFill>
              </a:defRPr>
            </a:lvl1pPr>
            <a:lvl2pPr>
              <a:defRPr sz="2250" b="1">
                <a:solidFill>
                  <a:srgbClr val="087F80"/>
                </a:solidFill>
              </a:defRPr>
            </a:lvl2pPr>
            <a:lvl3pPr>
              <a:defRPr sz="2250" b="1">
                <a:solidFill>
                  <a:srgbClr val="087F80"/>
                </a:solidFill>
              </a:defRPr>
            </a:lvl3pPr>
            <a:lvl4pPr>
              <a:defRPr sz="2250" b="1">
                <a:solidFill>
                  <a:srgbClr val="087F80"/>
                </a:solidFill>
              </a:defRPr>
            </a:lvl4pPr>
            <a:lvl5pPr>
              <a:defRPr sz="2250" b="1">
                <a:solidFill>
                  <a:srgbClr val="087F80"/>
                </a:solidFill>
              </a:defRPr>
            </a:lvl5pPr>
            <a:lvl6pPr>
              <a:defRPr sz="2250" b="1">
                <a:solidFill>
                  <a:srgbClr val="087F80"/>
                </a:solidFill>
              </a:defRPr>
            </a:lvl6pPr>
            <a:lvl7pPr>
              <a:defRPr sz="2250" b="1">
                <a:solidFill>
                  <a:srgbClr val="087F80"/>
                </a:solidFill>
              </a:defRPr>
            </a:lvl7pPr>
            <a:lvl8pPr>
              <a:defRPr sz="2250" b="1">
                <a:solidFill>
                  <a:srgbClr val="087F80"/>
                </a:solidFill>
              </a:defRPr>
            </a:lvl8pPr>
            <a:lvl9pPr>
              <a:defRPr sz="2250" b="1">
                <a:solidFill>
                  <a:srgbClr val="087F80"/>
                </a:solidFill>
              </a:defRPr>
            </a:lvl9pPr>
          </a:lstStyle>
          <a:p>
            <a:pPr>
              <a:defRPr sz="2250" b="1">
                <a:solidFill>
                  <a:srgbClr val="087F80"/>
                </a:solidFill>
              </a:defRPr>
            </a:pPr>
            <a:r>
              <a:rPr sz="2250" b="1">
                <a:solidFill>
                  <a:srgbClr val="087F80"/>
                </a:solidFill>
              </a:rPr>
              <a:t>Voz dos alunos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EA251D13-D494-4D43-9A8E-5A852EFDD667}"/>
              </a:ext>
            </a:extLst>
          </p:cNvPr>
          <p:cNvSpPr>
            <a:spLocks noGrp="1"/>
          </p:cNvSpPr>
          <p:nvPr/>
        </p:nvSpPr>
        <p:spPr>
          <a:xfrm>
            <a:off x="4048125" y="4429125"/>
            <a:ext cx="7429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0">
                <a:solidFill>
                  <a:srgbClr val="173347"/>
                </a:solidFill>
              </a:defRPr>
            </a:defPPr>
            <a:lvl1pPr>
              <a:defRPr sz="2250" b="0">
                <a:solidFill>
                  <a:srgbClr val="173347"/>
                </a:solidFill>
              </a:defRPr>
            </a:lvl1pPr>
            <a:lvl2pPr>
              <a:defRPr sz="2250" b="0">
                <a:solidFill>
                  <a:srgbClr val="173347"/>
                </a:solidFill>
              </a:defRPr>
            </a:lvl2pPr>
            <a:lvl3pPr>
              <a:defRPr sz="2250" b="0">
                <a:solidFill>
                  <a:srgbClr val="173347"/>
                </a:solidFill>
              </a:defRPr>
            </a:lvl3pPr>
            <a:lvl4pPr>
              <a:defRPr sz="2250" b="0">
                <a:solidFill>
                  <a:srgbClr val="173347"/>
                </a:solidFill>
              </a:defRPr>
            </a:lvl4pPr>
            <a:lvl5pPr>
              <a:defRPr sz="2250" b="0">
                <a:solidFill>
                  <a:srgbClr val="173347"/>
                </a:solidFill>
              </a:defRPr>
            </a:lvl5pPr>
            <a:lvl6pPr>
              <a:defRPr sz="2250" b="0">
                <a:solidFill>
                  <a:srgbClr val="173347"/>
                </a:solidFill>
              </a:defRPr>
            </a:lvl6pPr>
            <a:lvl7pPr>
              <a:defRPr sz="2250" b="0">
                <a:solidFill>
                  <a:srgbClr val="173347"/>
                </a:solidFill>
              </a:defRPr>
            </a:lvl7pPr>
            <a:lvl8pPr>
              <a:defRPr sz="2250" b="0">
                <a:solidFill>
                  <a:srgbClr val="173347"/>
                </a:solidFill>
              </a:defRPr>
            </a:lvl8pPr>
            <a:lvl9pPr>
              <a:defRPr sz="2250" b="0">
                <a:solidFill>
                  <a:srgbClr val="173347"/>
                </a:solidFill>
              </a:defRPr>
            </a:lvl9pPr>
          </a:lstStyle>
          <a:p>
            <a:pPr>
              <a:defRPr sz="2250" b="0">
                <a:solidFill>
                  <a:srgbClr val="173347"/>
                </a:solidFill>
              </a:defRPr>
            </a:pPr>
            <a:r>
              <a:rPr sz="2250" b="0">
                <a:solidFill>
                  <a:srgbClr val="173347"/>
                </a:solidFill>
              </a:rPr>
              <a:t>Ouvir, observar e cruzar com registos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D2C60D7D-42D7-4960-8EEC-D48B093261A8}"/>
              </a:ext>
            </a:extLst>
          </p:cNvPr>
          <p:cNvSpPr>
            <a:spLocks noGrp="1"/>
          </p:cNvSpPr>
          <p:nvPr/>
        </p:nvSpPr>
        <p:spPr>
          <a:xfrm>
            <a:off x="666750" y="5857875"/>
            <a:ext cx="10858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526675"/>
                </a:solidFill>
              </a:defRPr>
            </a:defPPr>
            <a:lvl1pPr>
              <a:defRPr sz="1725" b="0">
                <a:solidFill>
                  <a:srgbClr val="526675"/>
                </a:solidFill>
              </a:defRPr>
            </a:lvl1pPr>
            <a:lvl2pPr>
              <a:defRPr sz="1725" b="0">
                <a:solidFill>
                  <a:srgbClr val="526675"/>
                </a:solidFill>
              </a:defRPr>
            </a:lvl2pPr>
            <a:lvl3pPr>
              <a:defRPr sz="1725" b="0">
                <a:solidFill>
                  <a:srgbClr val="526675"/>
                </a:solidFill>
              </a:defRPr>
            </a:lvl3pPr>
            <a:lvl4pPr>
              <a:defRPr sz="1725" b="0">
                <a:solidFill>
                  <a:srgbClr val="526675"/>
                </a:solidFill>
              </a:defRPr>
            </a:lvl4pPr>
            <a:lvl5pPr>
              <a:defRPr sz="1725" b="0">
                <a:solidFill>
                  <a:srgbClr val="526675"/>
                </a:solidFill>
              </a:defRPr>
            </a:lvl5pPr>
            <a:lvl6pPr>
              <a:defRPr sz="1725" b="0">
                <a:solidFill>
                  <a:srgbClr val="526675"/>
                </a:solidFill>
              </a:defRPr>
            </a:lvl6pPr>
            <a:lvl7pPr>
              <a:defRPr sz="1725" b="0">
                <a:solidFill>
                  <a:srgbClr val="526675"/>
                </a:solidFill>
              </a:defRPr>
            </a:lvl7pPr>
            <a:lvl8pPr>
              <a:defRPr sz="1725" b="0">
                <a:solidFill>
                  <a:srgbClr val="526675"/>
                </a:solidFill>
              </a:defRPr>
            </a:lvl8pPr>
            <a:lvl9pPr>
              <a:defRPr sz="1725" b="0">
                <a:solidFill>
                  <a:srgbClr val="526675"/>
                </a:solidFill>
              </a:defRPr>
            </a:lvl9pPr>
          </a:lstStyle>
          <a:p>
            <a:pPr>
              <a:defRPr sz="1725" b="0">
                <a:solidFill>
                  <a:srgbClr val="526675"/>
                </a:solidFill>
              </a:defRPr>
            </a:pPr>
            <a:r>
              <a:rPr sz="1725" b="0">
                <a:solidFill>
                  <a:srgbClr val="526675"/>
                </a:solidFill>
              </a:rPr>
              <a:t>Mentalidade de crescimento: acima da região, abaixo da OCDE 2022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990" y="99777"/>
            <a:ext cx="1358019" cy="44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955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7FB036E1-CEC4-4FB3-B3F7-2E897F2B877B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0">
                <a:solidFill>
                  <a:srgbClr val="173347"/>
                </a:solidFill>
              </a:defRPr>
            </a:defPPr>
            <a:lvl1pPr>
              <a:defRPr sz="3450" b="0">
                <a:solidFill>
                  <a:srgbClr val="173347"/>
                </a:solidFill>
              </a:defRPr>
            </a:lvl1pPr>
            <a:lvl2pPr>
              <a:defRPr sz="3450" b="0">
                <a:solidFill>
                  <a:srgbClr val="173347"/>
                </a:solidFill>
              </a:defRPr>
            </a:lvl2pPr>
            <a:lvl3pPr>
              <a:defRPr sz="3450" b="0">
                <a:solidFill>
                  <a:srgbClr val="173347"/>
                </a:solidFill>
              </a:defRPr>
            </a:lvl3pPr>
            <a:lvl4pPr>
              <a:defRPr sz="3450" b="0">
                <a:solidFill>
                  <a:srgbClr val="173347"/>
                </a:solidFill>
              </a:defRPr>
            </a:lvl4pPr>
            <a:lvl5pPr>
              <a:defRPr sz="3450" b="0">
                <a:solidFill>
                  <a:srgbClr val="173347"/>
                </a:solidFill>
              </a:defRPr>
            </a:lvl5pPr>
            <a:lvl6pPr>
              <a:defRPr sz="3450" b="0">
                <a:solidFill>
                  <a:srgbClr val="173347"/>
                </a:solidFill>
              </a:defRPr>
            </a:lvl6pPr>
            <a:lvl7pPr>
              <a:defRPr sz="3450" b="0">
                <a:solidFill>
                  <a:srgbClr val="173347"/>
                </a:solidFill>
              </a:defRPr>
            </a:lvl7pPr>
            <a:lvl8pPr>
              <a:defRPr sz="3450" b="0">
                <a:solidFill>
                  <a:srgbClr val="173347"/>
                </a:solidFill>
              </a:defRPr>
            </a:lvl8pPr>
            <a:lvl9pPr>
              <a:defRPr sz="3450" b="0">
                <a:solidFill>
                  <a:srgbClr val="173347"/>
                </a:solidFill>
              </a:defRPr>
            </a:lvl9pPr>
          </a:lstStyle>
          <a:p>
            <a:pPr>
              <a:defRPr sz="3450" b="0">
                <a:solidFill>
                  <a:srgbClr val="173347"/>
                </a:solidFill>
              </a:defRPr>
            </a:pPr>
            <a:r>
              <a:rPr sz="3450" b="0">
                <a:solidFill>
                  <a:srgbClr val="173347"/>
                </a:solidFill>
              </a:rPr>
              <a:t>Prioridades de atuação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160BB6E2-043E-4971-BA0B-FEF26937D769}"/>
              </a:ext>
            </a:extLst>
          </p:cNvPr>
          <p:cNvSpPr>
            <a:spLocks noGrp="1"/>
          </p:cNvSpPr>
          <p:nvPr/>
        </p:nvSpPr>
        <p:spPr>
          <a:xfrm>
            <a:off x="666750" y="6334125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526675"/>
                </a:solidFill>
              </a:defRPr>
            </a:defPPr>
            <a:lvl1pPr>
              <a:defRPr sz="1200" b="0">
                <a:solidFill>
                  <a:srgbClr val="526675"/>
                </a:solidFill>
              </a:defRPr>
            </a:lvl1pPr>
            <a:lvl2pPr>
              <a:defRPr sz="1200" b="0">
                <a:solidFill>
                  <a:srgbClr val="526675"/>
                </a:solidFill>
              </a:defRPr>
            </a:lvl2pPr>
            <a:lvl3pPr>
              <a:defRPr sz="1200" b="0">
                <a:solidFill>
                  <a:srgbClr val="526675"/>
                </a:solidFill>
              </a:defRPr>
            </a:lvl3pPr>
            <a:lvl4pPr>
              <a:defRPr sz="1200" b="0">
                <a:solidFill>
                  <a:srgbClr val="526675"/>
                </a:solidFill>
              </a:defRPr>
            </a:lvl4pPr>
            <a:lvl5pPr>
              <a:defRPr sz="1200" b="0">
                <a:solidFill>
                  <a:srgbClr val="526675"/>
                </a:solidFill>
              </a:defRPr>
            </a:lvl5pPr>
            <a:lvl6pPr>
              <a:defRPr sz="1200" b="0">
                <a:solidFill>
                  <a:srgbClr val="526675"/>
                </a:solidFill>
              </a:defRPr>
            </a:lvl6pPr>
            <a:lvl7pPr>
              <a:defRPr sz="1200" b="0">
                <a:solidFill>
                  <a:srgbClr val="526675"/>
                </a:solidFill>
              </a:defRPr>
            </a:lvl7pPr>
            <a:lvl8pPr>
              <a:defRPr sz="1200" b="0">
                <a:solidFill>
                  <a:srgbClr val="526675"/>
                </a:solidFill>
              </a:defRPr>
            </a:lvl8pPr>
            <a:lvl9pPr>
              <a:defRPr sz="1200" b="0">
                <a:solidFill>
                  <a:srgbClr val="526675"/>
                </a:solidFill>
              </a:defRPr>
            </a:lvl9pPr>
          </a:lstStyle>
          <a:p>
            <a:pPr>
              <a:defRPr sz="1200" b="0">
                <a:solidFill>
                  <a:srgbClr val="526675"/>
                </a:solidFill>
              </a:defRPr>
            </a:pPr>
            <a:r>
              <a:rPr sz="1200" b="0">
                <a:solidFill>
                  <a:srgbClr val="526675"/>
                </a:solidFill>
              </a:rPr>
              <a:t>AEVNB  /  PISA for Schools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6CEE438D-0E91-488F-B913-5DDB479E8D21}"/>
              </a:ext>
            </a:extLst>
          </p:cNvPr>
          <p:cNvSpPr>
            <a:spLocks noGrp="1"/>
          </p:cNvSpPr>
          <p:nvPr/>
        </p:nvSpPr>
        <p:spPr>
          <a:xfrm>
            <a:off x="11049000" y="6315075"/>
            <a:ext cx="571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526675"/>
                </a:solidFill>
              </a:defRPr>
            </a:defPPr>
            <a:lvl1pPr>
              <a:defRPr sz="1350" b="0">
                <a:solidFill>
                  <a:srgbClr val="526675"/>
                </a:solidFill>
              </a:defRPr>
            </a:lvl1pPr>
            <a:lvl2pPr>
              <a:defRPr sz="1350" b="0">
                <a:solidFill>
                  <a:srgbClr val="526675"/>
                </a:solidFill>
              </a:defRPr>
            </a:lvl2pPr>
            <a:lvl3pPr>
              <a:defRPr sz="1350" b="0">
                <a:solidFill>
                  <a:srgbClr val="526675"/>
                </a:solidFill>
              </a:defRPr>
            </a:lvl3pPr>
            <a:lvl4pPr>
              <a:defRPr sz="1350" b="0">
                <a:solidFill>
                  <a:srgbClr val="526675"/>
                </a:solidFill>
              </a:defRPr>
            </a:lvl4pPr>
            <a:lvl5pPr>
              <a:defRPr sz="1350" b="0">
                <a:solidFill>
                  <a:srgbClr val="526675"/>
                </a:solidFill>
              </a:defRPr>
            </a:lvl5pPr>
            <a:lvl6pPr>
              <a:defRPr sz="1350" b="0">
                <a:solidFill>
                  <a:srgbClr val="526675"/>
                </a:solidFill>
              </a:defRPr>
            </a:lvl6pPr>
            <a:lvl7pPr>
              <a:defRPr sz="1350" b="0">
                <a:solidFill>
                  <a:srgbClr val="526675"/>
                </a:solidFill>
              </a:defRPr>
            </a:lvl7pPr>
            <a:lvl8pPr>
              <a:defRPr sz="1350" b="0">
                <a:solidFill>
                  <a:srgbClr val="526675"/>
                </a:solidFill>
              </a:defRPr>
            </a:lvl8pPr>
            <a:lvl9pPr>
              <a:defRPr sz="1350" b="0">
                <a:solidFill>
                  <a:srgbClr val="526675"/>
                </a:solidFill>
              </a:defRPr>
            </a:lvl9pPr>
          </a:lstStyle>
          <a:p>
            <a:pPr>
              <a:defRPr sz="1350" b="0">
                <a:solidFill>
                  <a:srgbClr val="526675"/>
                </a:solidFill>
              </a:defRPr>
            </a:pPr>
            <a:r>
              <a:rPr sz="1350" b="0">
                <a:solidFill>
                  <a:srgbClr val="526675"/>
                </a:solidFill>
              </a:rPr>
              <a:t>12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401EA71D-E064-4382-9A99-84AA365BA088}"/>
              </a:ext>
            </a:extLst>
          </p:cNvPr>
          <p:cNvSpPr>
            <a:spLocks noGrp="1"/>
          </p:cNvSpPr>
          <p:nvPr/>
        </p:nvSpPr>
        <p:spPr>
          <a:xfrm>
            <a:off x="666750" y="1857375"/>
            <a:ext cx="106680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700" b="1">
                <a:solidFill>
                  <a:srgbClr val="087F80"/>
                </a:solidFill>
              </a:defRPr>
            </a:defPPr>
            <a:lvl1pPr>
              <a:defRPr sz="2700" b="1">
                <a:solidFill>
                  <a:srgbClr val="087F80"/>
                </a:solidFill>
              </a:defRPr>
            </a:lvl1pPr>
            <a:lvl2pPr>
              <a:defRPr sz="2700" b="1">
                <a:solidFill>
                  <a:srgbClr val="087F80"/>
                </a:solidFill>
              </a:defRPr>
            </a:lvl2pPr>
            <a:lvl3pPr>
              <a:defRPr sz="2700" b="1">
                <a:solidFill>
                  <a:srgbClr val="087F80"/>
                </a:solidFill>
              </a:defRPr>
            </a:lvl3pPr>
            <a:lvl4pPr>
              <a:defRPr sz="2700" b="1">
                <a:solidFill>
                  <a:srgbClr val="087F80"/>
                </a:solidFill>
              </a:defRPr>
            </a:lvl4pPr>
            <a:lvl5pPr>
              <a:defRPr sz="2700" b="1">
                <a:solidFill>
                  <a:srgbClr val="087F80"/>
                </a:solidFill>
              </a:defRPr>
            </a:lvl5pPr>
            <a:lvl6pPr>
              <a:defRPr sz="2700" b="1">
                <a:solidFill>
                  <a:srgbClr val="087F80"/>
                </a:solidFill>
              </a:defRPr>
            </a:lvl6pPr>
            <a:lvl7pPr>
              <a:defRPr sz="2700" b="1">
                <a:solidFill>
                  <a:srgbClr val="087F80"/>
                </a:solidFill>
              </a:defRPr>
            </a:lvl7pPr>
            <a:lvl8pPr>
              <a:defRPr sz="2700" b="1">
                <a:solidFill>
                  <a:srgbClr val="087F80"/>
                </a:solidFill>
              </a:defRPr>
            </a:lvl8pPr>
            <a:lvl9pPr>
              <a:defRPr sz="2700" b="1">
                <a:solidFill>
                  <a:srgbClr val="087F80"/>
                </a:solidFill>
              </a:defRPr>
            </a:lvl9pPr>
          </a:lstStyle>
          <a:p>
            <a:pPr algn="ctr">
              <a:defRPr sz="2700" b="1">
                <a:solidFill>
                  <a:srgbClr val="087F80"/>
                </a:solidFill>
              </a:defRPr>
            </a:pPr>
            <a:r>
              <a:rPr lang="pt-PT" sz="2700" b="1" dirty="0" smtClean="0">
                <a:solidFill>
                  <a:srgbClr val="087F80"/>
                </a:solidFill>
              </a:rPr>
              <a:t>* </a:t>
            </a:r>
            <a:r>
              <a:rPr sz="2700" b="1" dirty="0" err="1" smtClean="0">
                <a:solidFill>
                  <a:srgbClr val="087F80"/>
                </a:solidFill>
              </a:rPr>
              <a:t>Ler</a:t>
            </a:r>
            <a:r>
              <a:rPr sz="2700" b="1" dirty="0">
                <a:solidFill>
                  <a:srgbClr val="087F80"/>
                </a:solidFill>
              </a:rPr>
              <a:t>, </a:t>
            </a:r>
            <a:r>
              <a:rPr sz="2700" b="1" dirty="0" err="1">
                <a:solidFill>
                  <a:srgbClr val="087F80"/>
                </a:solidFill>
              </a:rPr>
              <a:t>avaliar</a:t>
            </a:r>
            <a:r>
              <a:rPr sz="2700" b="1" dirty="0">
                <a:solidFill>
                  <a:srgbClr val="087F80"/>
                </a:solidFill>
              </a:rPr>
              <a:t> </a:t>
            </a:r>
            <a:r>
              <a:rPr sz="2700" b="1" dirty="0" err="1">
                <a:solidFill>
                  <a:srgbClr val="087F80"/>
                </a:solidFill>
              </a:rPr>
              <a:t>informação</a:t>
            </a:r>
            <a:r>
              <a:rPr sz="2700" b="1" dirty="0">
                <a:solidFill>
                  <a:srgbClr val="087F80"/>
                </a:solidFill>
              </a:rPr>
              <a:t> e </a:t>
            </a:r>
            <a:r>
              <a:rPr sz="2700" b="1" dirty="0" err="1">
                <a:solidFill>
                  <a:srgbClr val="087F80"/>
                </a:solidFill>
              </a:rPr>
              <a:t>justificar</a:t>
            </a:r>
            <a:endParaRPr sz="2700" b="1" dirty="0">
              <a:solidFill>
                <a:srgbClr val="087F80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9FED7440-15EB-41E0-B485-354DD3C92F5E}"/>
              </a:ext>
            </a:extLst>
          </p:cNvPr>
          <p:cNvSpPr>
            <a:spLocks noGrp="1"/>
          </p:cNvSpPr>
          <p:nvPr/>
        </p:nvSpPr>
        <p:spPr>
          <a:xfrm>
            <a:off x="666750" y="2857500"/>
            <a:ext cx="106680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700" b="1">
                <a:solidFill>
                  <a:srgbClr val="173347"/>
                </a:solidFill>
              </a:defRPr>
            </a:defPPr>
            <a:lvl1pPr>
              <a:defRPr sz="2700" b="1">
                <a:solidFill>
                  <a:srgbClr val="173347"/>
                </a:solidFill>
              </a:defRPr>
            </a:lvl1pPr>
            <a:lvl2pPr>
              <a:defRPr sz="2700" b="1">
                <a:solidFill>
                  <a:srgbClr val="173347"/>
                </a:solidFill>
              </a:defRPr>
            </a:lvl2pPr>
            <a:lvl3pPr>
              <a:defRPr sz="2700" b="1">
                <a:solidFill>
                  <a:srgbClr val="173347"/>
                </a:solidFill>
              </a:defRPr>
            </a:lvl3pPr>
            <a:lvl4pPr>
              <a:defRPr sz="2700" b="1">
                <a:solidFill>
                  <a:srgbClr val="173347"/>
                </a:solidFill>
              </a:defRPr>
            </a:lvl4pPr>
            <a:lvl5pPr>
              <a:defRPr sz="2700" b="1">
                <a:solidFill>
                  <a:srgbClr val="173347"/>
                </a:solidFill>
              </a:defRPr>
            </a:lvl5pPr>
            <a:lvl6pPr>
              <a:defRPr sz="2700" b="1">
                <a:solidFill>
                  <a:srgbClr val="173347"/>
                </a:solidFill>
              </a:defRPr>
            </a:lvl6pPr>
            <a:lvl7pPr>
              <a:defRPr sz="2700" b="1">
                <a:solidFill>
                  <a:srgbClr val="173347"/>
                </a:solidFill>
              </a:defRPr>
            </a:lvl7pPr>
            <a:lvl8pPr>
              <a:defRPr sz="2700" b="1">
                <a:solidFill>
                  <a:srgbClr val="173347"/>
                </a:solidFill>
              </a:defRPr>
            </a:lvl8pPr>
            <a:lvl9pPr>
              <a:defRPr sz="2700" b="1">
                <a:solidFill>
                  <a:srgbClr val="173347"/>
                </a:solidFill>
              </a:defRPr>
            </a:lvl9pPr>
          </a:lstStyle>
          <a:p>
            <a:pPr algn="ctr">
              <a:defRPr sz="2700" b="1">
                <a:solidFill>
                  <a:srgbClr val="173347"/>
                </a:solidFill>
              </a:defRPr>
            </a:pPr>
            <a:r>
              <a:rPr lang="pt-PT" sz="2700" b="1" dirty="0" smtClean="0">
                <a:solidFill>
                  <a:srgbClr val="173347"/>
                </a:solidFill>
              </a:rPr>
              <a:t>* </a:t>
            </a:r>
            <a:r>
              <a:rPr sz="2700" b="1" dirty="0" err="1" smtClean="0">
                <a:solidFill>
                  <a:srgbClr val="173347"/>
                </a:solidFill>
              </a:rPr>
              <a:t>Planear</a:t>
            </a:r>
            <a:r>
              <a:rPr sz="2700" b="1" dirty="0" smtClean="0">
                <a:solidFill>
                  <a:srgbClr val="173347"/>
                </a:solidFill>
              </a:rPr>
              <a:t> </a:t>
            </a:r>
            <a:r>
              <a:rPr sz="2700" b="1" dirty="0">
                <a:solidFill>
                  <a:srgbClr val="173347"/>
                </a:solidFill>
              </a:rPr>
              <a:t>a </a:t>
            </a:r>
            <a:r>
              <a:rPr sz="2700" b="1" dirty="0" err="1">
                <a:solidFill>
                  <a:srgbClr val="173347"/>
                </a:solidFill>
              </a:rPr>
              <a:t>resolução</a:t>
            </a:r>
            <a:r>
              <a:rPr sz="2700" b="1" dirty="0">
                <a:solidFill>
                  <a:srgbClr val="173347"/>
                </a:solidFill>
              </a:rPr>
              <a:t> antes de </a:t>
            </a:r>
            <a:r>
              <a:rPr sz="2700" b="1" dirty="0" err="1">
                <a:solidFill>
                  <a:srgbClr val="173347"/>
                </a:solidFill>
              </a:rPr>
              <a:t>executar</a:t>
            </a:r>
            <a:endParaRPr sz="2700" b="1" dirty="0">
              <a:solidFill>
                <a:srgbClr val="173347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08748DC5-1A8F-4525-B641-B61389481E72}"/>
              </a:ext>
            </a:extLst>
          </p:cNvPr>
          <p:cNvSpPr>
            <a:spLocks noGrp="1"/>
          </p:cNvSpPr>
          <p:nvPr/>
        </p:nvSpPr>
        <p:spPr>
          <a:xfrm>
            <a:off x="666750" y="3857625"/>
            <a:ext cx="106680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700" b="1">
                <a:solidFill>
                  <a:srgbClr val="087F80"/>
                </a:solidFill>
              </a:defRPr>
            </a:defPPr>
            <a:lvl1pPr>
              <a:defRPr sz="2700" b="1">
                <a:solidFill>
                  <a:srgbClr val="087F80"/>
                </a:solidFill>
              </a:defRPr>
            </a:lvl1pPr>
            <a:lvl2pPr>
              <a:defRPr sz="2700" b="1">
                <a:solidFill>
                  <a:srgbClr val="087F80"/>
                </a:solidFill>
              </a:defRPr>
            </a:lvl2pPr>
            <a:lvl3pPr>
              <a:defRPr sz="2700" b="1">
                <a:solidFill>
                  <a:srgbClr val="087F80"/>
                </a:solidFill>
              </a:defRPr>
            </a:lvl3pPr>
            <a:lvl4pPr>
              <a:defRPr sz="2700" b="1">
                <a:solidFill>
                  <a:srgbClr val="087F80"/>
                </a:solidFill>
              </a:defRPr>
            </a:lvl4pPr>
            <a:lvl5pPr>
              <a:defRPr sz="2700" b="1">
                <a:solidFill>
                  <a:srgbClr val="087F80"/>
                </a:solidFill>
              </a:defRPr>
            </a:lvl5pPr>
            <a:lvl6pPr>
              <a:defRPr sz="2700" b="1">
                <a:solidFill>
                  <a:srgbClr val="087F80"/>
                </a:solidFill>
              </a:defRPr>
            </a:lvl6pPr>
            <a:lvl7pPr>
              <a:defRPr sz="2700" b="1">
                <a:solidFill>
                  <a:srgbClr val="087F80"/>
                </a:solidFill>
              </a:defRPr>
            </a:lvl7pPr>
            <a:lvl8pPr>
              <a:defRPr sz="2700" b="1">
                <a:solidFill>
                  <a:srgbClr val="087F80"/>
                </a:solidFill>
              </a:defRPr>
            </a:lvl8pPr>
            <a:lvl9pPr>
              <a:defRPr sz="2700" b="1">
                <a:solidFill>
                  <a:srgbClr val="087F80"/>
                </a:solidFill>
              </a:defRPr>
            </a:lvl9pPr>
          </a:lstStyle>
          <a:p>
            <a:pPr algn="ctr">
              <a:defRPr sz="2700" b="1">
                <a:solidFill>
                  <a:srgbClr val="087F80"/>
                </a:solidFill>
              </a:defRPr>
            </a:pPr>
            <a:r>
              <a:rPr lang="pt-PT" sz="2700" b="1" dirty="0" smtClean="0">
                <a:solidFill>
                  <a:srgbClr val="087F80"/>
                </a:solidFill>
              </a:rPr>
              <a:t>* </a:t>
            </a:r>
            <a:r>
              <a:rPr sz="2700" b="1" dirty="0" err="1" smtClean="0">
                <a:solidFill>
                  <a:srgbClr val="087F80"/>
                </a:solidFill>
              </a:rPr>
              <a:t>Apoiar</a:t>
            </a:r>
            <a:r>
              <a:rPr sz="2700" b="1" dirty="0" smtClean="0">
                <a:solidFill>
                  <a:srgbClr val="087F80"/>
                </a:solidFill>
              </a:rPr>
              <a:t> </a:t>
            </a:r>
            <a:r>
              <a:rPr sz="2700" b="1" dirty="0" err="1">
                <a:solidFill>
                  <a:srgbClr val="087F80"/>
                </a:solidFill>
              </a:rPr>
              <a:t>dificuldades</a:t>
            </a:r>
            <a:r>
              <a:rPr sz="2700" b="1" dirty="0">
                <a:solidFill>
                  <a:srgbClr val="087F80"/>
                </a:solidFill>
              </a:rPr>
              <a:t> e </a:t>
            </a:r>
            <a:r>
              <a:rPr sz="2700" b="1" dirty="0" err="1">
                <a:solidFill>
                  <a:srgbClr val="087F80"/>
                </a:solidFill>
              </a:rPr>
              <a:t>propor</a:t>
            </a:r>
            <a:r>
              <a:rPr sz="2700" b="1" dirty="0">
                <a:solidFill>
                  <a:srgbClr val="087F80"/>
                </a:solidFill>
              </a:rPr>
              <a:t> </a:t>
            </a:r>
            <a:r>
              <a:rPr sz="2700" b="1" dirty="0" err="1">
                <a:solidFill>
                  <a:srgbClr val="087F80"/>
                </a:solidFill>
              </a:rPr>
              <a:t>desafios</a:t>
            </a:r>
            <a:endParaRPr sz="2700" b="1" dirty="0">
              <a:solidFill>
                <a:srgbClr val="087F80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BF79D811-BFBB-4945-9230-2E14D23F464D}"/>
              </a:ext>
            </a:extLst>
          </p:cNvPr>
          <p:cNvSpPr>
            <a:spLocks noGrp="1"/>
          </p:cNvSpPr>
          <p:nvPr/>
        </p:nvSpPr>
        <p:spPr>
          <a:xfrm>
            <a:off x="666750" y="4857750"/>
            <a:ext cx="106680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700" b="1">
                <a:solidFill>
                  <a:srgbClr val="173347"/>
                </a:solidFill>
              </a:defRPr>
            </a:defPPr>
            <a:lvl1pPr>
              <a:defRPr sz="2700" b="1">
                <a:solidFill>
                  <a:srgbClr val="173347"/>
                </a:solidFill>
              </a:defRPr>
            </a:lvl1pPr>
            <a:lvl2pPr>
              <a:defRPr sz="2700" b="1">
                <a:solidFill>
                  <a:srgbClr val="173347"/>
                </a:solidFill>
              </a:defRPr>
            </a:lvl2pPr>
            <a:lvl3pPr>
              <a:defRPr sz="2700" b="1">
                <a:solidFill>
                  <a:srgbClr val="173347"/>
                </a:solidFill>
              </a:defRPr>
            </a:lvl3pPr>
            <a:lvl4pPr>
              <a:defRPr sz="2700" b="1">
                <a:solidFill>
                  <a:srgbClr val="173347"/>
                </a:solidFill>
              </a:defRPr>
            </a:lvl4pPr>
            <a:lvl5pPr>
              <a:defRPr sz="2700" b="1">
                <a:solidFill>
                  <a:srgbClr val="173347"/>
                </a:solidFill>
              </a:defRPr>
            </a:lvl5pPr>
            <a:lvl6pPr>
              <a:defRPr sz="2700" b="1">
                <a:solidFill>
                  <a:srgbClr val="173347"/>
                </a:solidFill>
              </a:defRPr>
            </a:lvl6pPr>
            <a:lvl7pPr>
              <a:defRPr sz="2700" b="1">
                <a:solidFill>
                  <a:srgbClr val="173347"/>
                </a:solidFill>
              </a:defRPr>
            </a:lvl7pPr>
            <a:lvl8pPr>
              <a:defRPr sz="2700" b="1">
                <a:solidFill>
                  <a:srgbClr val="173347"/>
                </a:solidFill>
              </a:defRPr>
            </a:lvl8pPr>
            <a:lvl9pPr>
              <a:defRPr sz="2700" b="1">
                <a:solidFill>
                  <a:srgbClr val="173347"/>
                </a:solidFill>
              </a:defRPr>
            </a:lvl9pPr>
          </a:lstStyle>
          <a:p>
            <a:pPr algn="ctr">
              <a:defRPr sz="2700" b="1">
                <a:solidFill>
                  <a:srgbClr val="173347"/>
                </a:solidFill>
              </a:defRPr>
            </a:pPr>
            <a:r>
              <a:rPr lang="pt-PT" sz="2700" b="1" dirty="0" smtClean="0">
                <a:solidFill>
                  <a:srgbClr val="173347"/>
                </a:solidFill>
              </a:rPr>
              <a:t>* </a:t>
            </a:r>
            <a:r>
              <a:rPr sz="2700" b="1" dirty="0" err="1" smtClean="0">
                <a:solidFill>
                  <a:srgbClr val="173347"/>
                </a:solidFill>
              </a:rPr>
              <a:t>Colaborar</a:t>
            </a:r>
            <a:r>
              <a:rPr sz="2700" b="1" dirty="0" smtClean="0">
                <a:solidFill>
                  <a:srgbClr val="173347"/>
                </a:solidFill>
              </a:rPr>
              <a:t> </a:t>
            </a:r>
            <a:r>
              <a:rPr sz="2700" b="1" dirty="0">
                <a:solidFill>
                  <a:srgbClr val="173347"/>
                </a:solidFill>
              </a:rPr>
              <a:t>e </a:t>
            </a:r>
            <a:r>
              <a:rPr sz="2700" b="1" dirty="0" err="1">
                <a:solidFill>
                  <a:srgbClr val="173347"/>
                </a:solidFill>
              </a:rPr>
              <a:t>aprender</a:t>
            </a:r>
            <a:r>
              <a:rPr sz="2700" b="1" dirty="0">
                <a:solidFill>
                  <a:srgbClr val="173347"/>
                </a:solidFill>
              </a:rPr>
              <a:t> com </a:t>
            </a:r>
            <a:r>
              <a:rPr sz="2700" b="1" dirty="0" err="1">
                <a:solidFill>
                  <a:srgbClr val="173347"/>
                </a:solidFill>
              </a:rPr>
              <a:t>os</a:t>
            </a:r>
            <a:r>
              <a:rPr sz="2700" b="1" dirty="0">
                <a:solidFill>
                  <a:srgbClr val="173347"/>
                </a:solidFill>
              </a:rPr>
              <a:t> </a:t>
            </a:r>
            <a:r>
              <a:rPr sz="2700" b="1" dirty="0" err="1">
                <a:solidFill>
                  <a:srgbClr val="173347"/>
                </a:solidFill>
              </a:rPr>
              <a:t>erros</a:t>
            </a:r>
            <a:endParaRPr sz="2700" b="1" dirty="0">
              <a:solidFill>
                <a:srgbClr val="173347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990" y="99777"/>
            <a:ext cx="1358019" cy="44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4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EB263606-EA25-4FC0-80D5-410241A7A4FA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0">
                <a:solidFill>
                  <a:srgbClr val="173347"/>
                </a:solidFill>
              </a:defRPr>
            </a:defPPr>
            <a:lvl1pPr>
              <a:defRPr sz="3450" b="0">
                <a:solidFill>
                  <a:srgbClr val="173347"/>
                </a:solidFill>
              </a:defRPr>
            </a:lvl1pPr>
            <a:lvl2pPr>
              <a:defRPr sz="3450" b="0">
                <a:solidFill>
                  <a:srgbClr val="173347"/>
                </a:solidFill>
              </a:defRPr>
            </a:lvl2pPr>
            <a:lvl3pPr>
              <a:defRPr sz="3450" b="0">
                <a:solidFill>
                  <a:srgbClr val="173347"/>
                </a:solidFill>
              </a:defRPr>
            </a:lvl3pPr>
            <a:lvl4pPr>
              <a:defRPr sz="3450" b="0">
                <a:solidFill>
                  <a:srgbClr val="173347"/>
                </a:solidFill>
              </a:defRPr>
            </a:lvl4pPr>
            <a:lvl5pPr>
              <a:defRPr sz="3450" b="0">
                <a:solidFill>
                  <a:srgbClr val="173347"/>
                </a:solidFill>
              </a:defRPr>
            </a:lvl5pPr>
            <a:lvl6pPr>
              <a:defRPr sz="3450" b="0">
                <a:solidFill>
                  <a:srgbClr val="173347"/>
                </a:solidFill>
              </a:defRPr>
            </a:lvl6pPr>
            <a:lvl7pPr>
              <a:defRPr sz="3450" b="0">
                <a:solidFill>
                  <a:srgbClr val="173347"/>
                </a:solidFill>
              </a:defRPr>
            </a:lvl7pPr>
            <a:lvl8pPr>
              <a:defRPr sz="3450" b="0">
                <a:solidFill>
                  <a:srgbClr val="173347"/>
                </a:solidFill>
              </a:defRPr>
            </a:lvl8pPr>
            <a:lvl9pPr>
              <a:defRPr sz="3450" b="0">
                <a:solidFill>
                  <a:srgbClr val="173347"/>
                </a:solidFill>
              </a:defRPr>
            </a:lvl9pPr>
          </a:lstStyle>
          <a:p>
            <a:pPr>
              <a:defRPr sz="3450" b="0">
                <a:solidFill>
                  <a:srgbClr val="173347"/>
                </a:solidFill>
              </a:defRPr>
            </a:pPr>
            <a:r>
              <a:rPr sz="3450" b="0">
                <a:solidFill>
                  <a:srgbClr val="173347"/>
                </a:solidFill>
              </a:rPr>
              <a:t>Metodologias a mobilizar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49377F06-273C-406F-9E68-30DEB965A0C5}"/>
              </a:ext>
            </a:extLst>
          </p:cNvPr>
          <p:cNvSpPr>
            <a:spLocks noGrp="1"/>
          </p:cNvSpPr>
          <p:nvPr/>
        </p:nvSpPr>
        <p:spPr>
          <a:xfrm>
            <a:off x="666750" y="6334125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526675"/>
                </a:solidFill>
              </a:defRPr>
            </a:defPPr>
            <a:lvl1pPr>
              <a:defRPr sz="1200" b="0">
                <a:solidFill>
                  <a:srgbClr val="526675"/>
                </a:solidFill>
              </a:defRPr>
            </a:lvl1pPr>
            <a:lvl2pPr>
              <a:defRPr sz="1200" b="0">
                <a:solidFill>
                  <a:srgbClr val="526675"/>
                </a:solidFill>
              </a:defRPr>
            </a:lvl2pPr>
            <a:lvl3pPr>
              <a:defRPr sz="1200" b="0">
                <a:solidFill>
                  <a:srgbClr val="526675"/>
                </a:solidFill>
              </a:defRPr>
            </a:lvl3pPr>
            <a:lvl4pPr>
              <a:defRPr sz="1200" b="0">
                <a:solidFill>
                  <a:srgbClr val="526675"/>
                </a:solidFill>
              </a:defRPr>
            </a:lvl4pPr>
            <a:lvl5pPr>
              <a:defRPr sz="1200" b="0">
                <a:solidFill>
                  <a:srgbClr val="526675"/>
                </a:solidFill>
              </a:defRPr>
            </a:lvl5pPr>
            <a:lvl6pPr>
              <a:defRPr sz="1200" b="0">
                <a:solidFill>
                  <a:srgbClr val="526675"/>
                </a:solidFill>
              </a:defRPr>
            </a:lvl6pPr>
            <a:lvl7pPr>
              <a:defRPr sz="1200" b="0">
                <a:solidFill>
                  <a:srgbClr val="526675"/>
                </a:solidFill>
              </a:defRPr>
            </a:lvl7pPr>
            <a:lvl8pPr>
              <a:defRPr sz="1200" b="0">
                <a:solidFill>
                  <a:srgbClr val="526675"/>
                </a:solidFill>
              </a:defRPr>
            </a:lvl8pPr>
            <a:lvl9pPr>
              <a:defRPr sz="1200" b="0">
                <a:solidFill>
                  <a:srgbClr val="526675"/>
                </a:solidFill>
              </a:defRPr>
            </a:lvl9pPr>
          </a:lstStyle>
          <a:p>
            <a:pPr>
              <a:defRPr sz="1200" b="0">
                <a:solidFill>
                  <a:srgbClr val="526675"/>
                </a:solidFill>
              </a:defRPr>
            </a:pPr>
            <a:r>
              <a:rPr sz="1200" b="0">
                <a:solidFill>
                  <a:srgbClr val="526675"/>
                </a:solidFill>
              </a:rPr>
              <a:t>AEVNB  /  PISA for Schools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34E68361-6D85-433C-AA85-D30222D1A830}"/>
              </a:ext>
            </a:extLst>
          </p:cNvPr>
          <p:cNvSpPr>
            <a:spLocks noGrp="1"/>
          </p:cNvSpPr>
          <p:nvPr/>
        </p:nvSpPr>
        <p:spPr>
          <a:xfrm>
            <a:off x="11049000" y="6315075"/>
            <a:ext cx="571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526675"/>
                </a:solidFill>
              </a:defRPr>
            </a:defPPr>
            <a:lvl1pPr>
              <a:defRPr sz="1350" b="0">
                <a:solidFill>
                  <a:srgbClr val="526675"/>
                </a:solidFill>
              </a:defRPr>
            </a:lvl1pPr>
            <a:lvl2pPr>
              <a:defRPr sz="1350" b="0">
                <a:solidFill>
                  <a:srgbClr val="526675"/>
                </a:solidFill>
              </a:defRPr>
            </a:lvl2pPr>
            <a:lvl3pPr>
              <a:defRPr sz="1350" b="0">
                <a:solidFill>
                  <a:srgbClr val="526675"/>
                </a:solidFill>
              </a:defRPr>
            </a:lvl3pPr>
            <a:lvl4pPr>
              <a:defRPr sz="1350" b="0">
                <a:solidFill>
                  <a:srgbClr val="526675"/>
                </a:solidFill>
              </a:defRPr>
            </a:lvl4pPr>
            <a:lvl5pPr>
              <a:defRPr sz="1350" b="0">
                <a:solidFill>
                  <a:srgbClr val="526675"/>
                </a:solidFill>
              </a:defRPr>
            </a:lvl5pPr>
            <a:lvl6pPr>
              <a:defRPr sz="1350" b="0">
                <a:solidFill>
                  <a:srgbClr val="526675"/>
                </a:solidFill>
              </a:defRPr>
            </a:lvl6pPr>
            <a:lvl7pPr>
              <a:defRPr sz="1350" b="0">
                <a:solidFill>
                  <a:srgbClr val="526675"/>
                </a:solidFill>
              </a:defRPr>
            </a:lvl7pPr>
            <a:lvl8pPr>
              <a:defRPr sz="1350" b="0">
                <a:solidFill>
                  <a:srgbClr val="526675"/>
                </a:solidFill>
              </a:defRPr>
            </a:lvl8pPr>
            <a:lvl9pPr>
              <a:defRPr sz="1350" b="0">
                <a:solidFill>
                  <a:srgbClr val="526675"/>
                </a:solidFill>
              </a:defRPr>
            </a:lvl9pPr>
          </a:lstStyle>
          <a:p>
            <a:pPr>
              <a:defRPr sz="1350" b="0">
                <a:solidFill>
                  <a:srgbClr val="526675"/>
                </a:solidFill>
              </a:defRPr>
            </a:pPr>
            <a:r>
              <a:rPr sz="1350" b="0">
                <a:solidFill>
                  <a:srgbClr val="526675"/>
                </a:solidFill>
              </a:rPr>
              <a:t>13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7D71606-6C5F-4406-9B05-6A35CA6039C7}"/>
              </a:ext>
            </a:extLst>
          </p:cNvPr>
          <p:cNvSpPr>
            <a:spLocks noGrp="1"/>
          </p:cNvSpPr>
          <p:nvPr/>
        </p:nvSpPr>
        <p:spPr>
          <a:xfrm>
            <a:off x="666750" y="185737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087F80"/>
                </a:solidFill>
              </a:defRPr>
            </a:defPPr>
            <a:lvl1pPr>
              <a:defRPr sz="2250" b="1">
                <a:solidFill>
                  <a:srgbClr val="087F80"/>
                </a:solidFill>
              </a:defRPr>
            </a:lvl1pPr>
            <a:lvl2pPr>
              <a:defRPr sz="2250" b="1">
                <a:solidFill>
                  <a:srgbClr val="087F80"/>
                </a:solidFill>
              </a:defRPr>
            </a:lvl2pPr>
            <a:lvl3pPr>
              <a:defRPr sz="2250" b="1">
                <a:solidFill>
                  <a:srgbClr val="087F80"/>
                </a:solidFill>
              </a:defRPr>
            </a:lvl3pPr>
            <a:lvl4pPr>
              <a:defRPr sz="2250" b="1">
                <a:solidFill>
                  <a:srgbClr val="087F80"/>
                </a:solidFill>
              </a:defRPr>
            </a:lvl4pPr>
            <a:lvl5pPr>
              <a:defRPr sz="2250" b="1">
                <a:solidFill>
                  <a:srgbClr val="087F80"/>
                </a:solidFill>
              </a:defRPr>
            </a:lvl5pPr>
            <a:lvl6pPr>
              <a:defRPr sz="2250" b="1">
                <a:solidFill>
                  <a:srgbClr val="087F80"/>
                </a:solidFill>
              </a:defRPr>
            </a:lvl6pPr>
            <a:lvl7pPr>
              <a:defRPr sz="2250" b="1">
                <a:solidFill>
                  <a:srgbClr val="087F80"/>
                </a:solidFill>
              </a:defRPr>
            </a:lvl7pPr>
            <a:lvl8pPr>
              <a:defRPr sz="2250" b="1">
                <a:solidFill>
                  <a:srgbClr val="087F80"/>
                </a:solidFill>
              </a:defRPr>
            </a:lvl8pPr>
            <a:lvl9pPr>
              <a:defRPr sz="2250" b="1">
                <a:solidFill>
                  <a:srgbClr val="087F80"/>
                </a:solidFill>
              </a:defRPr>
            </a:lvl9pPr>
          </a:lstStyle>
          <a:p>
            <a:pPr>
              <a:defRPr sz="2250" b="1">
                <a:solidFill>
                  <a:srgbClr val="087F80"/>
                </a:solidFill>
              </a:defRPr>
            </a:pPr>
            <a:r>
              <a:rPr sz="2250" b="1">
                <a:solidFill>
                  <a:srgbClr val="087F80"/>
                </a:solidFill>
              </a:rPr>
              <a:t>Ler e discutir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3D0471B2-4007-4B7E-A8F6-C02B8FACDE6A}"/>
              </a:ext>
            </a:extLst>
          </p:cNvPr>
          <p:cNvSpPr>
            <a:spLocks noGrp="1"/>
          </p:cNvSpPr>
          <p:nvPr/>
        </p:nvSpPr>
        <p:spPr>
          <a:xfrm>
            <a:off x="4048125" y="1857375"/>
            <a:ext cx="7429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0">
                <a:solidFill>
                  <a:srgbClr val="173347"/>
                </a:solidFill>
              </a:defRPr>
            </a:defPPr>
            <a:lvl1pPr>
              <a:defRPr sz="2250" b="0">
                <a:solidFill>
                  <a:srgbClr val="173347"/>
                </a:solidFill>
              </a:defRPr>
            </a:lvl1pPr>
            <a:lvl2pPr>
              <a:defRPr sz="2250" b="0">
                <a:solidFill>
                  <a:srgbClr val="173347"/>
                </a:solidFill>
              </a:defRPr>
            </a:lvl2pPr>
            <a:lvl3pPr>
              <a:defRPr sz="2250" b="0">
                <a:solidFill>
                  <a:srgbClr val="173347"/>
                </a:solidFill>
              </a:defRPr>
            </a:lvl3pPr>
            <a:lvl4pPr>
              <a:defRPr sz="2250" b="0">
                <a:solidFill>
                  <a:srgbClr val="173347"/>
                </a:solidFill>
              </a:defRPr>
            </a:lvl4pPr>
            <a:lvl5pPr>
              <a:defRPr sz="2250" b="0">
                <a:solidFill>
                  <a:srgbClr val="173347"/>
                </a:solidFill>
              </a:defRPr>
            </a:lvl5pPr>
            <a:lvl6pPr>
              <a:defRPr sz="2250" b="0">
                <a:solidFill>
                  <a:srgbClr val="173347"/>
                </a:solidFill>
              </a:defRPr>
            </a:lvl6pPr>
            <a:lvl7pPr>
              <a:defRPr sz="2250" b="0">
                <a:solidFill>
                  <a:srgbClr val="173347"/>
                </a:solidFill>
              </a:defRPr>
            </a:lvl7pPr>
            <a:lvl8pPr>
              <a:defRPr sz="2250" b="0">
                <a:solidFill>
                  <a:srgbClr val="173347"/>
                </a:solidFill>
              </a:defRPr>
            </a:lvl8pPr>
            <a:lvl9pPr>
              <a:defRPr sz="2250" b="0">
                <a:solidFill>
                  <a:srgbClr val="173347"/>
                </a:solidFill>
              </a:defRPr>
            </a:lvl9pPr>
          </a:lstStyle>
          <a:p>
            <a:pPr>
              <a:defRPr sz="2250" b="0">
                <a:solidFill>
                  <a:srgbClr val="173347"/>
                </a:solidFill>
              </a:defRPr>
            </a:pPr>
            <a:r>
              <a:rPr sz="2250" b="0">
                <a:solidFill>
                  <a:srgbClr val="173347"/>
                </a:solidFill>
              </a:rPr>
              <a:t>Leitura e Tertúlias Literárias Dialógicas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4B9F49EC-E1F4-4586-85F1-C6362AC8ACF6}"/>
              </a:ext>
            </a:extLst>
          </p:cNvPr>
          <p:cNvSpPr>
            <a:spLocks noGrp="1"/>
          </p:cNvSpPr>
          <p:nvPr/>
        </p:nvSpPr>
        <p:spPr>
          <a:xfrm>
            <a:off x="666750" y="309562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087F80"/>
                </a:solidFill>
              </a:defRPr>
            </a:defPPr>
            <a:lvl1pPr>
              <a:defRPr sz="2250" b="1">
                <a:solidFill>
                  <a:srgbClr val="087F80"/>
                </a:solidFill>
              </a:defRPr>
            </a:lvl1pPr>
            <a:lvl2pPr>
              <a:defRPr sz="2250" b="1">
                <a:solidFill>
                  <a:srgbClr val="087F80"/>
                </a:solidFill>
              </a:defRPr>
            </a:lvl2pPr>
            <a:lvl3pPr>
              <a:defRPr sz="2250" b="1">
                <a:solidFill>
                  <a:srgbClr val="087F80"/>
                </a:solidFill>
              </a:defRPr>
            </a:lvl3pPr>
            <a:lvl4pPr>
              <a:defRPr sz="2250" b="1">
                <a:solidFill>
                  <a:srgbClr val="087F80"/>
                </a:solidFill>
              </a:defRPr>
            </a:lvl4pPr>
            <a:lvl5pPr>
              <a:defRPr sz="2250" b="1">
                <a:solidFill>
                  <a:srgbClr val="087F80"/>
                </a:solidFill>
              </a:defRPr>
            </a:lvl5pPr>
            <a:lvl6pPr>
              <a:defRPr sz="2250" b="1">
                <a:solidFill>
                  <a:srgbClr val="087F80"/>
                </a:solidFill>
              </a:defRPr>
            </a:lvl6pPr>
            <a:lvl7pPr>
              <a:defRPr sz="2250" b="1">
                <a:solidFill>
                  <a:srgbClr val="087F80"/>
                </a:solidFill>
              </a:defRPr>
            </a:lvl7pPr>
            <a:lvl8pPr>
              <a:defRPr sz="2250" b="1">
                <a:solidFill>
                  <a:srgbClr val="087F80"/>
                </a:solidFill>
              </a:defRPr>
            </a:lvl8pPr>
            <a:lvl9pPr>
              <a:defRPr sz="2250" b="1">
                <a:solidFill>
                  <a:srgbClr val="087F80"/>
                </a:solidFill>
              </a:defRPr>
            </a:lvl9pPr>
          </a:lstStyle>
          <a:p>
            <a:pPr>
              <a:defRPr sz="2250" b="1">
                <a:solidFill>
                  <a:srgbClr val="087F80"/>
                </a:solidFill>
              </a:defRPr>
            </a:pPr>
            <a:r>
              <a:rPr sz="2250" b="1">
                <a:solidFill>
                  <a:srgbClr val="087F80"/>
                </a:solidFill>
              </a:rPr>
              <a:t>Investigar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732DBD06-EFC2-472C-B592-A43CF210FCBD}"/>
              </a:ext>
            </a:extLst>
          </p:cNvPr>
          <p:cNvSpPr>
            <a:spLocks noGrp="1"/>
          </p:cNvSpPr>
          <p:nvPr/>
        </p:nvSpPr>
        <p:spPr>
          <a:xfrm>
            <a:off x="4048125" y="3095625"/>
            <a:ext cx="7429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0">
                <a:solidFill>
                  <a:srgbClr val="173347"/>
                </a:solidFill>
              </a:defRPr>
            </a:defPPr>
            <a:lvl1pPr>
              <a:defRPr sz="2250" b="0">
                <a:solidFill>
                  <a:srgbClr val="173347"/>
                </a:solidFill>
              </a:defRPr>
            </a:lvl1pPr>
            <a:lvl2pPr>
              <a:defRPr sz="2250" b="0">
                <a:solidFill>
                  <a:srgbClr val="173347"/>
                </a:solidFill>
              </a:defRPr>
            </a:lvl2pPr>
            <a:lvl3pPr>
              <a:defRPr sz="2250" b="0">
                <a:solidFill>
                  <a:srgbClr val="173347"/>
                </a:solidFill>
              </a:defRPr>
            </a:lvl3pPr>
            <a:lvl4pPr>
              <a:defRPr sz="2250" b="0">
                <a:solidFill>
                  <a:srgbClr val="173347"/>
                </a:solidFill>
              </a:defRPr>
            </a:lvl4pPr>
            <a:lvl5pPr>
              <a:defRPr sz="2250" b="0">
                <a:solidFill>
                  <a:srgbClr val="173347"/>
                </a:solidFill>
              </a:defRPr>
            </a:lvl5pPr>
            <a:lvl6pPr>
              <a:defRPr sz="2250" b="0">
                <a:solidFill>
                  <a:srgbClr val="173347"/>
                </a:solidFill>
              </a:defRPr>
            </a:lvl6pPr>
            <a:lvl7pPr>
              <a:defRPr sz="2250" b="0">
                <a:solidFill>
                  <a:srgbClr val="173347"/>
                </a:solidFill>
              </a:defRPr>
            </a:lvl7pPr>
            <a:lvl8pPr>
              <a:defRPr sz="2250" b="0">
                <a:solidFill>
                  <a:srgbClr val="173347"/>
                </a:solidFill>
              </a:defRPr>
            </a:lvl8pPr>
            <a:lvl9pPr>
              <a:defRPr sz="2250" b="0">
                <a:solidFill>
                  <a:srgbClr val="173347"/>
                </a:solidFill>
              </a:defRPr>
            </a:lvl9pPr>
          </a:lstStyle>
          <a:p>
            <a:pPr>
              <a:defRPr sz="2250" b="0">
                <a:solidFill>
                  <a:srgbClr val="173347"/>
                </a:solidFill>
              </a:defRPr>
            </a:pPr>
            <a:r>
              <a:rPr sz="2250" b="0" dirty="0" err="1">
                <a:solidFill>
                  <a:srgbClr val="173347"/>
                </a:solidFill>
              </a:rPr>
              <a:t>Tarefas</a:t>
            </a:r>
            <a:r>
              <a:rPr sz="2250" b="0" dirty="0">
                <a:solidFill>
                  <a:srgbClr val="173347"/>
                </a:solidFill>
              </a:rPr>
              <a:t> de </a:t>
            </a:r>
            <a:r>
              <a:rPr sz="2250" b="0" dirty="0" err="1">
                <a:solidFill>
                  <a:srgbClr val="173347"/>
                </a:solidFill>
              </a:rPr>
              <a:t>investigação</a:t>
            </a:r>
            <a:r>
              <a:rPr sz="2250" b="0" dirty="0">
                <a:solidFill>
                  <a:srgbClr val="173347"/>
                </a:solidFill>
              </a:rPr>
              <a:t> </a:t>
            </a:r>
            <a:r>
              <a:rPr sz="2250" b="0" dirty="0" smtClean="0">
                <a:solidFill>
                  <a:srgbClr val="173347"/>
                </a:solidFill>
              </a:rPr>
              <a:t>(</a:t>
            </a:r>
            <a:r>
              <a:rPr lang="pt-PT" sz="2250" b="0" dirty="0" smtClean="0">
                <a:solidFill>
                  <a:srgbClr val="173347"/>
                </a:solidFill>
              </a:rPr>
              <a:t>I</a:t>
            </a:r>
            <a:r>
              <a:rPr sz="2250" b="0" i="1" dirty="0" err="1" smtClean="0">
                <a:solidFill>
                  <a:srgbClr val="173347"/>
                </a:solidFill>
              </a:rPr>
              <a:t>nquiry</a:t>
            </a:r>
            <a:r>
              <a:rPr sz="2250" b="0" dirty="0">
                <a:solidFill>
                  <a:srgbClr val="173347"/>
                </a:solidFill>
              </a:rPr>
              <a:t>)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019BA07F-FE8D-4E03-8372-0B143DA556BB}"/>
              </a:ext>
            </a:extLst>
          </p:cNvPr>
          <p:cNvSpPr>
            <a:spLocks noGrp="1"/>
          </p:cNvSpPr>
          <p:nvPr/>
        </p:nvSpPr>
        <p:spPr>
          <a:xfrm>
            <a:off x="666750" y="433387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087F80"/>
                </a:solidFill>
              </a:defRPr>
            </a:defPPr>
            <a:lvl1pPr>
              <a:defRPr sz="2250" b="1">
                <a:solidFill>
                  <a:srgbClr val="087F80"/>
                </a:solidFill>
              </a:defRPr>
            </a:lvl1pPr>
            <a:lvl2pPr>
              <a:defRPr sz="2250" b="1">
                <a:solidFill>
                  <a:srgbClr val="087F80"/>
                </a:solidFill>
              </a:defRPr>
            </a:lvl2pPr>
            <a:lvl3pPr>
              <a:defRPr sz="2250" b="1">
                <a:solidFill>
                  <a:srgbClr val="087F80"/>
                </a:solidFill>
              </a:defRPr>
            </a:lvl3pPr>
            <a:lvl4pPr>
              <a:defRPr sz="2250" b="1">
                <a:solidFill>
                  <a:srgbClr val="087F80"/>
                </a:solidFill>
              </a:defRPr>
            </a:lvl4pPr>
            <a:lvl5pPr>
              <a:defRPr sz="2250" b="1">
                <a:solidFill>
                  <a:srgbClr val="087F80"/>
                </a:solidFill>
              </a:defRPr>
            </a:lvl5pPr>
            <a:lvl6pPr>
              <a:defRPr sz="2250" b="1">
                <a:solidFill>
                  <a:srgbClr val="087F80"/>
                </a:solidFill>
              </a:defRPr>
            </a:lvl6pPr>
            <a:lvl7pPr>
              <a:defRPr sz="2250" b="1">
                <a:solidFill>
                  <a:srgbClr val="087F80"/>
                </a:solidFill>
              </a:defRPr>
            </a:lvl7pPr>
            <a:lvl8pPr>
              <a:defRPr sz="2250" b="1">
                <a:solidFill>
                  <a:srgbClr val="087F80"/>
                </a:solidFill>
              </a:defRPr>
            </a:lvl8pPr>
            <a:lvl9pPr>
              <a:defRPr sz="2250" b="1">
                <a:solidFill>
                  <a:srgbClr val="087F80"/>
                </a:solidFill>
              </a:defRPr>
            </a:lvl9pPr>
          </a:lstStyle>
          <a:p>
            <a:pPr>
              <a:defRPr sz="2250" b="1">
                <a:solidFill>
                  <a:srgbClr val="087F80"/>
                </a:solidFill>
              </a:defRPr>
            </a:pPr>
            <a:r>
              <a:rPr sz="2250" b="1">
                <a:solidFill>
                  <a:srgbClr val="087F80"/>
                </a:solidFill>
              </a:rPr>
              <a:t>Argumentar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123D0484-D9EF-44FE-86C7-D4E666A4C0D6}"/>
              </a:ext>
            </a:extLst>
          </p:cNvPr>
          <p:cNvSpPr>
            <a:spLocks noGrp="1"/>
          </p:cNvSpPr>
          <p:nvPr/>
        </p:nvSpPr>
        <p:spPr>
          <a:xfrm>
            <a:off x="4048125" y="4333875"/>
            <a:ext cx="7429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0">
                <a:solidFill>
                  <a:srgbClr val="173347"/>
                </a:solidFill>
              </a:defRPr>
            </a:defPPr>
            <a:lvl1pPr>
              <a:defRPr sz="2250" b="0">
                <a:solidFill>
                  <a:srgbClr val="173347"/>
                </a:solidFill>
              </a:defRPr>
            </a:lvl1pPr>
            <a:lvl2pPr>
              <a:defRPr sz="2250" b="0">
                <a:solidFill>
                  <a:srgbClr val="173347"/>
                </a:solidFill>
              </a:defRPr>
            </a:lvl2pPr>
            <a:lvl3pPr>
              <a:defRPr sz="2250" b="0">
                <a:solidFill>
                  <a:srgbClr val="173347"/>
                </a:solidFill>
              </a:defRPr>
            </a:lvl3pPr>
            <a:lvl4pPr>
              <a:defRPr sz="2250" b="0">
                <a:solidFill>
                  <a:srgbClr val="173347"/>
                </a:solidFill>
              </a:defRPr>
            </a:lvl4pPr>
            <a:lvl5pPr>
              <a:defRPr sz="2250" b="0">
                <a:solidFill>
                  <a:srgbClr val="173347"/>
                </a:solidFill>
              </a:defRPr>
            </a:lvl5pPr>
            <a:lvl6pPr>
              <a:defRPr sz="2250" b="0">
                <a:solidFill>
                  <a:srgbClr val="173347"/>
                </a:solidFill>
              </a:defRPr>
            </a:lvl6pPr>
            <a:lvl7pPr>
              <a:defRPr sz="2250" b="0">
                <a:solidFill>
                  <a:srgbClr val="173347"/>
                </a:solidFill>
              </a:defRPr>
            </a:lvl7pPr>
            <a:lvl8pPr>
              <a:defRPr sz="2250" b="0">
                <a:solidFill>
                  <a:srgbClr val="173347"/>
                </a:solidFill>
              </a:defRPr>
            </a:lvl8pPr>
            <a:lvl9pPr>
              <a:defRPr sz="2250" b="0">
                <a:solidFill>
                  <a:srgbClr val="173347"/>
                </a:solidFill>
              </a:defRPr>
            </a:lvl9pPr>
          </a:lstStyle>
          <a:p>
            <a:pPr>
              <a:defRPr sz="2250" b="0">
                <a:solidFill>
                  <a:srgbClr val="173347"/>
                </a:solidFill>
              </a:defRPr>
            </a:pPr>
            <a:r>
              <a:rPr sz="2250" b="0">
                <a:solidFill>
                  <a:srgbClr val="173347"/>
                </a:solidFill>
              </a:rPr>
              <a:t>Debates e tarefas de pensamento crítico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88093AA2-67E9-4043-996B-EB490FA95655}"/>
              </a:ext>
            </a:extLst>
          </p:cNvPr>
          <p:cNvSpPr>
            <a:spLocks noGrp="1"/>
          </p:cNvSpPr>
          <p:nvPr/>
        </p:nvSpPr>
        <p:spPr>
          <a:xfrm>
            <a:off x="666750" y="5619750"/>
            <a:ext cx="10477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400" b="1">
                <a:solidFill>
                  <a:srgbClr val="087F80"/>
                </a:solidFill>
              </a:defRPr>
            </a:defPPr>
            <a:lvl1pPr>
              <a:defRPr sz="2400" b="1">
                <a:solidFill>
                  <a:srgbClr val="087F80"/>
                </a:solidFill>
              </a:defRPr>
            </a:lvl1pPr>
            <a:lvl2pPr>
              <a:defRPr sz="2400" b="1">
                <a:solidFill>
                  <a:srgbClr val="087F80"/>
                </a:solidFill>
              </a:defRPr>
            </a:lvl2pPr>
            <a:lvl3pPr>
              <a:defRPr sz="2400" b="1">
                <a:solidFill>
                  <a:srgbClr val="087F80"/>
                </a:solidFill>
              </a:defRPr>
            </a:lvl3pPr>
            <a:lvl4pPr>
              <a:defRPr sz="2400" b="1">
                <a:solidFill>
                  <a:srgbClr val="087F80"/>
                </a:solidFill>
              </a:defRPr>
            </a:lvl4pPr>
            <a:lvl5pPr>
              <a:defRPr sz="2400" b="1">
                <a:solidFill>
                  <a:srgbClr val="087F80"/>
                </a:solidFill>
              </a:defRPr>
            </a:lvl5pPr>
            <a:lvl6pPr>
              <a:defRPr sz="2400" b="1">
                <a:solidFill>
                  <a:srgbClr val="087F80"/>
                </a:solidFill>
              </a:defRPr>
            </a:lvl6pPr>
            <a:lvl7pPr>
              <a:defRPr sz="2400" b="1">
                <a:solidFill>
                  <a:srgbClr val="087F80"/>
                </a:solidFill>
              </a:defRPr>
            </a:lvl7pPr>
            <a:lvl8pPr>
              <a:defRPr sz="2400" b="1">
                <a:solidFill>
                  <a:srgbClr val="087F80"/>
                </a:solidFill>
              </a:defRPr>
            </a:lvl8pPr>
            <a:lvl9pPr>
              <a:defRPr sz="2400" b="1">
                <a:solidFill>
                  <a:srgbClr val="087F80"/>
                </a:solidFill>
              </a:defRPr>
            </a:lvl9pPr>
          </a:lstStyle>
          <a:p>
            <a:pPr>
              <a:defRPr sz="2400" b="1">
                <a:solidFill>
                  <a:srgbClr val="087F80"/>
                </a:solidFill>
              </a:defRPr>
            </a:pPr>
            <a:r>
              <a:rPr sz="2400" b="1">
                <a:solidFill>
                  <a:srgbClr val="087F80"/>
                </a:solidFill>
              </a:rPr>
              <a:t>Trabalho de grupo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990" y="99777"/>
            <a:ext cx="1358019" cy="44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90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5968AF5C-45EC-4E89-A4FE-17CC916095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FF01F93F-E8F8-45AC-99FA-0791BFD6B6CB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8585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0">
                <a:solidFill>
                  <a:srgbClr val="173347"/>
                </a:solidFill>
              </a:defRPr>
            </a:defPPr>
            <a:lvl1pPr>
              <a:defRPr sz="3450" b="0">
                <a:solidFill>
                  <a:srgbClr val="173347"/>
                </a:solidFill>
              </a:defRPr>
            </a:lvl1pPr>
            <a:lvl2pPr>
              <a:defRPr sz="3450" b="0">
                <a:solidFill>
                  <a:srgbClr val="173347"/>
                </a:solidFill>
              </a:defRPr>
            </a:lvl2pPr>
            <a:lvl3pPr>
              <a:defRPr sz="3450" b="0">
                <a:solidFill>
                  <a:srgbClr val="173347"/>
                </a:solidFill>
              </a:defRPr>
            </a:lvl3pPr>
            <a:lvl4pPr>
              <a:defRPr sz="3450" b="0">
                <a:solidFill>
                  <a:srgbClr val="173347"/>
                </a:solidFill>
              </a:defRPr>
            </a:lvl4pPr>
            <a:lvl5pPr>
              <a:defRPr sz="3450" b="0">
                <a:solidFill>
                  <a:srgbClr val="173347"/>
                </a:solidFill>
              </a:defRPr>
            </a:lvl5pPr>
            <a:lvl6pPr>
              <a:defRPr sz="3450" b="0">
                <a:solidFill>
                  <a:srgbClr val="173347"/>
                </a:solidFill>
              </a:defRPr>
            </a:lvl6pPr>
            <a:lvl7pPr>
              <a:defRPr sz="3450" b="0">
                <a:solidFill>
                  <a:srgbClr val="173347"/>
                </a:solidFill>
              </a:defRPr>
            </a:lvl7pPr>
            <a:lvl8pPr>
              <a:defRPr sz="3450" b="0">
                <a:solidFill>
                  <a:srgbClr val="173347"/>
                </a:solidFill>
              </a:defRPr>
            </a:lvl8pPr>
            <a:lvl9pPr>
              <a:defRPr sz="3450" b="0">
                <a:solidFill>
                  <a:srgbClr val="173347"/>
                </a:solidFill>
              </a:defRPr>
            </a:lvl9pPr>
          </a:lstStyle>
          <a:p>
            <a:pPr>
              <a:defRPr sz="3450" b="0">
                <a:solidFill>
                  <a:srgbClr val="173347"/>
                </a:solidFill>
              </a:defRPr>
            </a:pPr>
            <a:r>
              <a:rPr sz="3450" b="0" i="1" dirty="0">
                <a:solidFill>
                  <a:srgbClr val="173347"/>
                </a:solidFill>
              </a:rPr>
              <a:t>Feedback</a:t>
            </a:r>
            <a:r>
              <a:rPr sz="3450" b="0" dirty="0">
                <a:solidFill>
                  <a:srgbClr val="173347"/>
                </a:solidFill>
              </a:rPr>
              <a:t> para </a:t>
            </a:r>
            <a:r>
              <a:rPr sz="3450" b="0" dirty="0" err="1">
                <a:solidFill>
                  <a:srgbClr val="173347"/>
                </a:solidFill>
              </a:rPr>
              <a:t>melhorar</a:t>
            </a:r>
            <a:endParaRPr sz="3450" b="0" dirty="0">
              <a:solidFill>
                <a:srgbClr val="173347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4D8E24CB-F0AD-488A-A2AE-08FD9E53C94A}"/>
              </a:ext>
            </a:extLst>
          </p:cNvPr>
          <p:cNvSpPr>
            <a:spLocks noGrp="1"/>
          </p:cNvSpPr>
          <p:nvPr/>
        </p:nvSpPr>
        <p:spPr>
          <a:xfrm>
            <a:off x="666750" y="6334125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526675"/>
                </a:solidFill>
              </a:defRPr>
            </a:defPPr>
            <a:lvl1pPr>
              <a:defRPr sz="1200" b="0">
                <a:solidFill>
                  <a:srgbClr val="526675"/>
                </a:solidFill>
              </a:defRPr>
            </a:lvl1pPr>
            <a:lvl2pPr>
              <a:defRPr sz="1200" b="0">
                <a:solidFill>
                  <a:srgbClr val="526675"/>
                </a:solidFill>
              </a:defRPr>
            </a:lvl2pPr>
            <a:lvl3pPr>
              <a:defRPr sz="1200" b="0">
                <a:solidFill>
                  <a:srgbClr val="526675"/>
                </a:solidFill>
              </a:defRPr>
            </a:lvl3pPr>
            <a:lvl4pPr>
              <a:defRPr sz="1200" b="0">
                <a:solidFill>
                  <a:srgbClr val="526675"/>
                </a:solidFill>
              </a:defRPr>
            </a:lvl4pPr>
            <a:lvl5pPr>
              <a:defRPr sz="1200" b="0">
                <a:solidFill>
                  <a:srgbClr val="526675"/>
                </a:solidFill>
              </a:defRPr>
            </a:lvl5pPr>
            <a:lvl6pPr>
              <a:defRPr sz="1200" b="0">
                <a:solidFill>
                  <a:srgbClr val="526675"/>
                </a:solidFill>
              </a:defRPr>
            </a:lvl6pPr>
            <a:lvl7pPr>
              <a:defRPr sz="1200" b="0">
                <a:solidFill>
                  <a:srgbClr val="526675"/>
                </a:solidFill>
              </a:defRPr>
            </a:lvl7pPr>
            <a:lvl8pPr>
              <a:defRPr sz="1200" b="0">
                <a:solidFill>
                  <a:srgbClr val="526675"/>
                </a:solidFill>
              </a:defRPr>
            </a:lvl8pPr>
            <a:lvl9pPr>
              <a:defRPr sz="1200" b="0">
                <a:solidFill>
                  <a:srgbClr val="526675"/>
                </a:solidFill>
              </a:defRPr>
            </a:lvl9pPr>
          </a:lstStyle>
          <a:p>
            <a:pPr>
              <a:defRPr sz="1200" b="0">
                <a:solidFill>
                  <a:srgbClr val="526675"/>
                </a:solidFill>
              </a:defRPr>
            </a:pPr>
            <a:r>
              <a:rPr sz="1200" b="0">
                <a:solidFill>
                  <a:srgbClr val="526675"/>
                </a:solidFill>
              </a:rPr>
              <a:t>AEVNB  /  PISA for Schools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A177D933-63B5-4BF9-AC10-7B173E4B8219}"/>
              </a:ext>
            </a:extLst>
          </p:cNvPr>
          <p:cNvSpPr>
            <a:spLocks noGrp="1"/>
          </p:cNvSpPr>
          <p:nvPr/>
        </p:nvSpPr>
        <p:spPr>
          <a:xfrm>
            <a:off x="11049000" y="6315075"/>
            <a:ext cx="571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526675"/>
                </a:solidFill>
              </a:defRPr>
            </a:defPPr>
            <a:lvl1pPr>
              <a:defRPr sz="1350" b="0">
                <a:solidFill>
                  <a:srgbClr val="526675"/>
                </a:solidFill>
              </a:defRPr>
            </a:lvl1pPr>
            <a:lvl2pPr>
              <a:defRPr sz="1350" b="0">
                <a:solidFill>
                  <a:srgbClr val="526675"/>
                </a:solidFill>
              </a:defRPr>
            </a:lvl2pPr>
            <a:lvl3pPr>
              <a:defRPr sz="1350" b="0">
                <a:solidFill>
                  <a:srgbClr val="526675"/>
                </a:solidFill>
              </a:defRPr>
            </a:lvl3pPr>
            <a:lvl4pPr>
              <a:defRPr sz="1350" b="0">
                <a:solidFill>
                  <a:srgbClr val="526675"/>
                </a:solidFill>
              </a:defRPr>
            </a:lvl4pPr>
            <a:lvl5pPr>
              <a:defRPr sz="1350" b="0">
                <a:solidFill>
                  <a:srgbClr val="526675"/>
                </a:solidFill>
              </a:defRPr>
            </a:lvl5pPr>
            <a:lvl6pPr>
              <a:defRPr sz="1350" b="0">
                <a:solidFill>
                  <a:srgbClr val="526675"/>
                </a:solidFill>
              </a:defRPr>
            </a:lvl6pPr>
            <a:lvl7pPr>
              <a:defRPr sz="1350" b="0">
                <a:solidFill>
                  <a:srgbClr val="526675"/>
                </a:solidFill>
              </a:defRPr>
            </a:lvl7pPr>
            <a:lvl8pPr>
              <a:defRPr sz="1350" b="0">
                <a:solidFill>
                  <a:srgbClr val="526675"/>
                </a:solidFill>
              </a:defRPr>
            </a:lvl8pPr>
            <a:lvl9pPr>
              <a:defRPr sz="1350" b="0">
                <a:solidFill>
                  <a:srgbClr val="526675"/>
                </a:solidFill>
              </a:defRPr>
            </a:lvl9pPr>
          </a:lstStyle>
          <a:p>
            <a:pPr>
              <a:defRPr sz="1350" b="0">
                <a:solidFill>
                  <a:srgbClr val="526675"/>
                </a:solidFill>
              </a:defRPr>
            </a:pPr>
            <a:r>
              <a:rPr sz="1350" b="0">
                <a:solidFill>
                  <a:srgbClr val="526675"/>
                </a:solidFill>
              </a:rPr>
              <a:t>14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1C1FB265-7526-4834-B0A3-D74F9A6F8120}"/>
              </a:ext>
            </a:extLst>
          </p:cNvPr>
          <p:cNvSpPr>
            <a:spLocks noGrp="1"/>
          </p:cNvSpPr>
          <p:nvPr/>
        </p:nvSpPr>
        <p:spPr>
          <a:xfrm>
            <a:off x="666750" y="1885950"/>
            <a:ext cx="10477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225" b="1">
                <a:solidFill>
                  <a:srgbClr val="087F80"/>
                </a:solidFill>
              </a:defRPr>
            </a:defPPr>
            <a:lvl1pPr>
              <a:defRPr sz="3225" b="1">
                <a:solidFill>
                  <a:srgbClr val="087F80"/>
                </a:solidFill>
              </a:defRPr>
            </a:lvl1pPr>
            <a:lvl2pPr>
              <a:defRPr sz="3225" b="1">
                <a:solidFill>
                  <a:srgbClr val="087F80"/>
                </a:solidFill>
              </a:defRPr>
            </a:lvl2pPr>
            <a:lvl3pPr>
              <a:defRPr sz="3225" b="1">
                <a:solidFill>
                  <a:srgbClr val="087F80"/>
                </a:solidFill>
              </a:defRPr>
            </a:lvl3pPr>
            <a:lvl4pPr>
              <a:defRPr sz="3225" b="1">
                <a:solidFill>
                  <a:srgbClr val="087F80"/>
                </a:solidFill>
              </a:defRPr>
            </a:lvl4pPr>
            <a:lvl5pPr>
              <a:defRPr sz="3225" b="1">
                <a:solidFill>
                  <a:srgbClr val="087F80"/>
                </a:solidFill>
              </a:defRPr>
            </a:lvl5pPr>
            <a:lvl6pPr>
              <a:defRPr sz="3225" b="1">
                <a:solidFill>
                  <a:srgbClr val="087F80"/>
                </a:solidFill>
              </a:defRPr>
            </a:lvl6pPr>
            <a:lvl7pPr>
              <a:defRPr sz="3225" b="1">
                <a:solidFill>
                  <a:srgbClr val="087F80"/>
                </a:solidFill>
              </a:defRPr>
            </a:lvl7pPr>
            <a:lvl8pPr>
              <a:defRPr sz="3225" b="1">
                <a:solidFill>
                  <a:srgbClr val="087F80"/>
                </a:solidFill>
              </a:defRPr>
            </a:lvl8pPr>
            <a:lvl9pPr>
              <a:defRPr sz="3225" b="1">
                <a:solidFill>
                  <a:srgbClr val="087F80"/>
                </a:solidFill>
              </a:defRPr>
            </a:lvl9pPr>
          </a:lstStyle>
          <a:p>
            <a:pPr>
              <a:defRPr sz="3225" b="1">
                <a:solidFill>
                  <a:srgbClr val="087F80"/>
                </a:solidFill>
              </a:defRPr>
            </a:pPr>
            <a:r>
              <a:rPr sz="3225" b="1">
                <a:solidFill>
                  <a:srgbClr val="087F80"/>
                </a:solidFill>
              </a:rPr>
              <a:t>Onde estou?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2EAF6293-13FF-4520-AB82-6D6BB3D9AB74}"/>
              </a:ext>
            </a:extLst>
          </p:cNvPr>
          <p:cNvSpPr>
            <a:spLocks noGrp="1"/>
          </p:cNvSpPr>
          <p:nvPr/>
        </p:nvSpPr>
        <p:spPr>
          <a:xfrm>
            <a:off x="666750" y="2981325"/>
            <a:ext cx="10477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225" b="1">
                <a:solidFill>
                  <a:srgbClr val="173347"/>
                </a:solidFill>
              </a:defRPr>
            </a:defPPr>
            <a:lvl1pPr>
              <a:defRPr sz="3225" b="1">
                <a:solidFill>
                  <a:srgbClr val="173347"/>
                </a:solidFill>
              </a:defRPr>
            </a:lvl1pPr>
            <a:lvl2pPr>
              <a:defRPr sz="3225" b="1">
                <a:solidFill>
                  <a:srgbClr val="173347"/>
                </a:solidFill>
              </a:defRPr>
            </a:lvl2pPr>
            <a:lvl3pPr>
              <a:defRPr sz="3225" b="1">
                <a:solidFill>
                  <a:srgbClr val="173347"/>
                </a:solidFill>
              </a:defRPr>
            </a:lvl3pPr>
            <a:lvl4pPr>
              <a:defRPr sz="3225" b="1">
                <a:solidFill>
                  <a:srgbClr val="173347"/>
                </a:solidFill>
              </a:defRPr>
            </a:lvl4pPr>
            <a:lvl5pPr>
              <a:defRPr sz="3225" b="1">
                <a:solidFill>
                  <a:srgbClr val="173347"/>
                </a:solidFill>
              </a:defRPr>
            </a:lvl5pPr>
            <a:lvl6pPr>
              <a:defRPr sz="3225" b="1">
                <a:solidFill>
                  <a:srgbClr val="173347"/>
                </a:solidFill>
              </a:defRPr>
            </a:lvl6pPr>
            <a:lvl7pPr>
              <a:defRPr sz="3225" b="1">
                <a:solidFill>
                  <a:srgbClr val="173347"/>
                </a:solidFill>
              </a:defRPr>
            </a:lvl7pPr>
            <a:lvl8pPr>
              <a:defRPr sz="3225" b="1">
                <a:solidFill>
                  <a:srgbClr val="173347"/>
                </a:solidFill>
              </a:defRPr>
            </a:lvl8pPr>
            <a:lvl9pPr>
              <a:defRPr sz="3225" b="1">
                <a:solidFill>
                  <a:srgbClr val="173347"/>
                </a:solidFill>
              </a:defRPr>
            </a:lvl9pPr>
          </a:lstStyle>
          <a:p>
            <a:pPr>
              <a:defRPr sz="3225" b="1">
                <a:solidFill>
                  <a:srgbClr val="173347"/>
                </a:solidFill>
              </a:defRPr>
            </a:pPr>
            <a:r>
              <a:rPr sz="3225" b="1">
                <a:solidFill>
                  <a:srgbClr val="173347"/>
                </a:solidFill>
              </a:rPr>
              <a:t>Onde quero chegar?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8E1B5305-B296-45DC-8B01-3843FED0C845}"/>
              </a:ext>
            </a:extLst>
          </p:cNvPr>
          <p:cNvSpPr>
            <a:spLocks noGrp="1"/>
          </p:cNvSpPr>
          <p:nvPr/>
        </p:nvSpPr>
        <p:spPr>
          <a:xfrm>
            <a:off x="666750" y="4076700"/>
            <a:ext cx="10477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225" b="1">
                <a:solidFill>
                  <a:srgbClr val="087F80"/>
                </a:solidFill>
              </a:defRPr>
            </a:defPPr>
            <a:lvl1pPr>
              <a:defRPr sz="3225" b="1">
                <a:solidFill>
                  <a:srgbClr val="087F80"/>
                </a:solidFill>
              </a:defRPr>
            </a:lvl1pPr>
            <a:lvl2pPr>
              <a:defRPr sz="3225" b="1">
                <a:solidFill>
                  <a:srgbClr val="087F80"/>
                </a:solidFill>
              </a:defRPr>
            </a:lvl2pPr>
            <a:lvl3pPr>
              <a:defRPr sz="3225" b="1">
                <a:solidFill>
                  <a:srgbClr val="087F80"/>
                </a:solidFill>
              </a:defRPr>
            </a:lvl3pPr>
            <a:lvl4pPr>
              <a:defRPr sz="3225" b="1">
                <a:solidFill>
                  <a:srgbClr val="087F80"/>
                </a:solidFill>
              </a:defRPr>
            </a:lvl4pPr>
            <a:lvl5pPr>
              <a:defRPr sz="3225" b="1">
                <a:solidFill>
                  <a:srgbClr val="087F80"/>
                </a:solidFill>
              </a:defRPr>
            </a:lvl5pPr>
            <a:lvl6pPr>
              <a:defRPr sz="3225" b="1">
                <a:solidFill>
                  <a:srgbClr val="087F80"/>
                </a:solidFill>
              </a:defRPr>
            </a:lvl6pPr>
            <a:lvl7pPr>
              <a:defRPr sz="3225" b="1">
                <a:solidFill>
                  <a:srgbClr val="087F80"/>
                </a:solidFill>
              </a:defRPr>
            </a:lvl7pPr>
            <a:lvl8pPr>
              <a:defRPr sz="3225" b="1">
                <a:solidFill>
                  <a:srgbClr val="087F80"/>
                </a:solidFill>
              </a:defRPr>
            </a:lvl8pPr>
            <a:lvl9pPr>
              <a:defRPr sz="3225" b="1">
                <a:solidFill>
                  <a:srgbClr val="087F80"/>
                </a:solidFill>
              </a:defRPr>
            </a:lvl9pPr>
          </a:lstStyle>
          <a:p>
            <a:pPr>
              <a:defRPr sz="3225" b="1">
                <a:solidFill>
                  <a:srgbClr val="087F80"/>
                </a:solidFill>
              </a:defRPr>
            </a:pPr>
            <a:r>
              <a:rPr sz="3225" b="1">
                <a:solidFill>
                  <a:srgbClr val="087F80"/>
                </a:solidFill>
              </a:rPr>
              <a:t>O que fazer para lá chegar?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814D53AB-83AC-4A64-A930-DDE321DF60CC}"/>
              </a:ext>
            </a:extLst>
          </p:cNvPr>
          <p:cNvSpPr>
            <a:spLocks noGrp="1"/>
          </p:cNvSpPr>
          <p:nvPr/>
        </p:nvSpPr>
        <p:spPr>
          <a:xfrm>
            <a:off x="666750" y="5524500"/>
            <a:ext cx="10477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175" b="0">
                <a:solidFill>
                  <a:srgbClr val="526675"/>
                </a:solidFill>
              </a:defRPr>
            </a:defPPr>
            <a:lvl1pPr>
              <a:defRPr sz="2175" b="0">
                <a:solidFill>
                  <a:srgbClr val="526675"/>
                </a:solidFill>
              </a:defRPr>
            </a:lvl1pPr>
            <a:lvl2pPr>
              <a:defRPr sz="2175" b="0">
                <a:solidFill>
                  <a:srgbClr val="526675"/>
                </a:solidFill>
              </a:defRPr>
            </a:lvl2pPr>
            <a:lvl3pPr>
              <a:defRPr sz="2175" b="0">
                <a:solidFill>
                  <a:srgbClr val="526675"/>
                </a:solidFill>
              </a:defRPr>
            </a:lvl3pPr>
            <a:lvl4pPr>
              <a:defRPr sz="2175" b="0">
                <a:solidFill>
                  <a:srgbClr val="526675"/>
                </a:solidFill>
              </a:defRPr>
            </a:lvl4pPr>
            <a:lvl5pPr>
              <a:defRPr sz="2175" b="0">
                <a:solidFill>
                  <a:srgbClr val="526675"/>
                </a:solidFill>
              </a:defRPr>
            </a:lvl5pPr>
            <a:lvl6pPr>
              <a:defRPr sz="2175" b="0">
                <a:solidFill>
                  <a:srgbClr val="526675"/>
                </a:solidFill>
              </a:defRPr>
            </a:lvl6pPr>
            <a:lvl7pPr>
              <a:defRPr sz="2175" b="0">
                <a:solidFill>
                  <a:srgbClr val="526675"/>
                </a:solidFill>
              </a:defRPr>
            </a:lvl7pPr>
            <a:lvl8pPr>
              <a:defRPr sz="2175" b="0">
                <a:solidFill>
                  <a:srgbClr val="526675"/>
                </a:solidFill>
              </a:defRPr>
            </a:lvl8pPr>
            <a:lvl9pPr>
              <a:defRPr sz="2175" b="0">
                <a:solidFill>
                  <a:srgbClr val="526675"/>
                </a:solidFill>
              </a:defRPr>
            </a:lvl9pPr>
          </a:lstStyle>
          <a:p>
            <a:pPr>
              <a:defRPr sz="2175" b="0">
                <a:solidFill>
                  <a:srgbClr val="526675"/>
                </a:solidFill>
              </a:defRPr>
            </a:pPr>
            <a:r>
              <a:rPr sz="2175" b="0">
                <a:solidFill>
                  <a:srgbClr val="526675"/>
                </a:solidFill>
              </a:rPr>
              <a:t>Estratégias adequadas, aprendizagem e esforço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315" y="5124450"/>
            <a:ext cx="2288263" cy="75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39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5968AF5C-45EC-4E89-A4FE-17CC916095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4D8E24CB-F0AD-488A-A2AE-08FD9E53C94A}"/>
              </a:ext>
            </a:extLst>
          </p:cNvPr>
          <p:cNvSpPr>
            <a:spLocks noGrp="1"/>
          </p:cNvSpPr>
          <p:nvPr/>
        </p:nvSpPr>
        <p:spPr>
          <a:xfrm>
            <a:off x="666750" y="6334125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526675"/>
                </a:solidFill>
              </a:defRPr>
            </a:defPPr>
            <a:lvl1pPr>
              <a:defRPr sz="1200" b="0">
                <a:solidFill>
                  <a:srgbClr val="526675"/>
                </a:solidFill>
              </a:defRPr>
            </a:lvl1pPr>
            <a:lvl2pPr>
              <a:defRPr sz="1200" b="0">
                <a:solidFill>
                  <a:srgbClr val="526675"/>
                </a:solidFill>
              </a:defRPr>
            </a:lvl2pPr>
            <a:lvl3pPr>
              <a:defRPr sz="1200" b="0">
                <a:solidFill>
                  <a:srgbClr val="526675"/>
                </a:solidFill>
              </a:defRPr>
            </a:lvl3pPr>
            <a:lvl4pPr>
              <a:defRPr sz="1200" b="0">
                <a:solidFill>
                  <a:srgbClr val="526675"/>
                </a:solidFill>
              </a:defRPr>
            </a:lvl4pPr>
            <a:lvl5pPr>
              <a:defRPr sz="1200" b="0">
                <a:solidFill>
                  <a:srgbClr val="526675"/>
                </a:solidFill>
              </a:defRPr>
            </a:lvl5pPr>
            <a:lvl6pPr>
              <a:defRPr sz="1200" b="0">
                <a:solidFill>
                  <a:srgbClr val="526675"/>
                </a:solidFill>
              </a:defRPr>
            </a:lvl6pPr>
            <a:lvl7pPr>
              <a:defRPr sz="1200" b="0">
                <a:solidFill>
                  <a:srgbClr val="526675"/>
                </a:solidFill>
              </a:defRPr>
            </a:lvl7pPr>
            <a:lvl8pPr>
              <a:defRPr sz="1200" b="0">
                <a:solidFill>
                  <a:srgbClr val="526675"/>
                </a:solidFill>
              </a:defRPr>
            </a:lvl8pPr>
            <a:lvl9pPr>
              <a:defRPr sz="1200" b="0">
                <a:solidFill>
                  <a:srgbClr val="526675"/>
                </a:solidFill>
              </a:defRPr>
            </a:lvl9pPr>
          </a:lstStyle>
          <a:p>
            <a:pPr>
              <a:defRPr sz="1200" b="0">
                <a:solidFill>
                  <a:srgbClr val="526675"/>
                </a:solidFill>
              </a:defRPr>
            </a:pPr>
            <a:r>
              <a:rPr sz="1200" b="0">
                <a:solidFill>
                  <a:srgbClr val="526675"/>
                </a:solidFill>
              </a:rPr>
              <a:t>AEVNB  /  PISA for Schools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A177D933-63B5-4BF9-AC10-7B173E4B8219}"/>
              </a:ext>
            </a:extLst>
          </p:cNvPr>
          <p:cNvSpPr>
            <a:spLocks noGrp="1"/>
          </p:cNvSpPr>
          <p:nvPr/>
        </p:nvSpPr>
        <p:spPr>
          <a:xfrm>
            <a:off x="11049000" y="6315075"/>
            <a:ext cx="571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526675"/>
                </a:solidFill>
              </a:defRPr>
            </a:defPPr>
            <a:lvl1pPr>
              <a:defRPr sz="1350" b="0">
                <a:solidFill>
                  <a:srgbClr val="526675"/>
                </a:solidFill>
              </a:defRPr>
            </a:lvl1pPr>
            <a:lvl2pPr>
              <a:defRPr sz="1350" b="0">
                <a:solidFill>
                  <a:srgbClr val="526675"/>
                </a:solidFill>
              </a:defRPr>
            </a:lvl2pPr>
            <a:lvl3pPr>
              <a:defRPr sz="1350" b="0">
                <a:solidFill>
                  <a:srgbClr val="526675"/>
                </a:solidFill>
              </a:defRPr>
            </a:lvl3pPr>
            <a:lvl4pPr>
              <a:defRPr sz="1350" b="0">
                <a:solidFill>
                  <a:srgbClr val="526675"/>
                </a:solidFill>
              </a:defRPr>
            </a:lvl4pPr>
            <a:lvl5pPr>
              <a:defRPr sz="1350" b="0">
                <a:solidFill>
                  <a:srgbClr val="526675"/>
                </a:solidFill>
              </a:defRPr>
            </a:lvl5pPr>
            <a:lvl6pPr>
              <a:defRPr sz="1350" b="0">
                <a:solidFill>
                  <a:srgbClr val="526675"/>
                </a:solidFill>
              </a:defRPr>
            </a:lvl6pPr>
            <a:lvl7pPr>
              <a:defRPr sz="1350" b="0">
                <a:solidFill>
                  <a:srgbClr val="526675"/>
                </a:solidFill>
              </a:defRPr>
            </a:lvl7pPr>
            <a:lvl8pPr>
              <a:defRPr sz="1350" b="0">
                <a:solidFill>
                  <a:srgbClr val="526675"/>
                </a:solidFill>
              </a:defRPr>
            </a:lvl8pPr>
            <a:lvl9pPr>
              <a:defRPr sz="1350" b="0">
                <a:solidFill>
                  <a:srgbClr val="526675"/>
                </a:solidFill>
              </a:defRPr>
            </a:lvl9pPr>
          </a:lstStyle>
          <a:p>
            <a:pPr>
              <a:defRPr sz="1350" b="0">
                <a:solidFill>
                  <a:srgbClr val="526675"/>
                </a:solidFill>
              </a:defRPr>
            </a:pPr>
            <a:r>
              <a:rPr sz="1350" b="0">
                <a:solidFill>
                  <a:srgbClr val="526675"/>
                </a:solidFill>
              </a:rPr>
              <a:t>14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315" y="5124450"/>
            <a:ext cx="2288263" cy="755126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3820562" y="3792083"/>
            <a:ext cx="65637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MUITO OBRIGADA!</a:t>
            </a:r>
            <a:endParaRPr lang="pt-PT" sz="40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668092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984</Words>
  <Application>Microsoft Office PowerPoint</Application>
  <DocSecurity>0</DocSecurity>
  <PresentationFormat>Ecrã Panorâmico</PresentationFormat>
  <Paragraphs>156</Paragraphs>
  <Slides>15</Slides>
  <Notes>15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18" baseType="lpstr">
      <vt:lpstr>Aptos</vt:lpstr>
      <vt:lpstr>Calibri</vt:lpstr>
      <vt:lpstr>ChatGPT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Ana</cp:lastModifiedBy>
  <cp:revision>8</cp:revision>
  <cp:lastPrinted>2026-10-19T13:26:34Z</cp:lastPrinted>
  <dcterms:created xsi:type="dcterms:W3CDTF">2026-10-19T13:11:08Z</dcterms:created>
  <dcterms:modified xsi:type="dcterms:W3CDTF">2026-10-23T08:21:01Z</dcterms:modified>
</cp:coreProperties>
</file>